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5"/>
  </p:notesMasterIdLst>
  <p:sldIdLst>
    <p:sldId id="331" r:id="rId2"/>
    <p:sldId id="332" r:id="rId3"/>
    <p:sldId id="351" r:id="rId4"/>
    <p:sldId id="352" r:id="rId5"/>
    <p:sldId id="361" r:id="rId6"/>
    <p:sldId id="423" r:id="rId7"/>
    <p:sldId id="362" r:id="rId8"/>
    <p:sldId id="416" r:id="rId9"/>
    <p:sldId id="425" r:id="rId10"/>
    <p:sldId id="426" r:id="rId11"/>
    <p:sldId id="333" r:id="rId12"/>
    <p:sldId id="358" r:id="rId13"/>
    <p:sldId id="334" r:id="rId14"/>
    <p:sldId id="366" r:id="rId15"/>
    <p:sldId id="376" r:id="rId16"/>
    <p:sldId id="371" r:id="rId17"/>
    <p:sldId id="367" r:id="rId18"/>
    <p:sldId id="335" r:id="rId19"/>
    <p:sldId id="336" r:id="rId20"/>
    <p:sldId id="372" r:id="rId21"/>
    <p:sldId id="337" r:id="rId22"/>
    <p:sldId id="338" r:id="rId23"/>
    <p:sldId id="339" r:id="rId24"/>
    <p:sldId id="340" r:id="rId25"/>
    <p:sldId id="341" r:id="rId26"/>
    <p:sldId id="374" r:id="rId27"/>
    <p:sldId id="375" r:id="rId28"/>
    <p:sldId id="420" r:id="rId29"/>
    <p:sldId id="421" r:id="rId30"/>
    <p:sldId id="422" r:id="rId31"/>
    <p:sldId id="342" r:id="rId32"/>
    <p:sldId id="343" r:id="rId33"/>
    <p:sldId id="360" r:id="rId34"/>
    <p:sldId id="419" r:id="rId35"/>
    <p:sldId id="344" r:id="rId36"/>
    <p:sldId id="345" r:id="rId37"/>
    <p:sldId id="346" r:id="rId38"/>
    <p:sldId id="347" r:id="rId39"/>
    <p:sldId id="348" r:id="rId40"/>
    <p:sldId id="380" r:id="rId41"/>
    <p:sldId id="381" r:id="rId42"/>
    <p:sldId id="382" r:id="rId43"/>
    <p:sldId id="383" r:id="rId4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AE8F46B-594F-48C1-A4A4-EC90EF03D738}">
          <p14:sldIdLst>
            <p14:sldId id="331"/>
            <p14:sldId id="332"/>
            <p14:sldId id="351"/>
            <p14:sldId id="352"/>
            <p14:sldId id="361"/>
            <p14:sldId id="423"/>
            <p14:sldId id="362"/>
            <p14:sldId id="416"/>
            <p14:sldId id="425"/>
            <p14:sldId id="426"/>
            <p14:sldId id="333"/>
            <p14:sldId id="358"/>
            <p14:sldId id="334"/>
            <p14:sldId id="366"/>
            <p14:sldId id="376"/>
            <p14:sldId id="371"/>
            <p14:sldId id="367"/>
            <p14:sldId id="335"/>
            <p14:sldId id="336"/>
            <p14:sldId id="372"/>
            <p14:sldId id="337"/>
            <p14:sldId id="338"/>
            <p14:sldId id="339"/>
            <p14:sldId id="340"/>
            <p14:sldId id="341"/>
            <p14:sldId id="374"/>
            <p14:sldId id="375"/>
            <p14:sldId id="420"/>
            <p14:sldId id="421"/>
            <p14:sldId id="422"/>
            <p14:sldId id="342"/>
            <p14:sldId id="343"/>
            <p14:sldId id="360"/>
            <p14:sldId id="419"/>
            <p14:sldId id="344"/>
            <p14:sldId id="345"/>
            <p14:sldId id="346"/>
            <p14:sldId id="347"/>
            <p14:sldId id="348"/>
            <p14:sldId id="380"/>
            <p14:sldId id="381"/>
            <p14:sldId id="382"/>
            <p14:sldId id="383"/>
          </p14:sldIdLst>
        </p14:section>
        <p14:section name="无标题节" id="{2902BCB7-4CCB-43EE-B908-BEDBFF94BA2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059" autoAdjust="0"/>
    <p:restoredTop sz="94660"/>
  </p:normalViewPr>
  <p:slideViewPr>
    <p:cSldViewPr>
      <p:cViewPr varScale="1">
        <p:scale>
          <a:sx n="87" d="100"/>
          <a:sy n="87" d="100"/>
        </p:scale>
        <p:origin x="929" y="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FBFE12-050C-4D55-A4BE-82C8969125F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0D909D6-461E-44BC-AEC9-EE85FE94FE48}">
      <dgm:prSet custT="1"/>
      <dgm:spPr/>
      <dgm:t>
        <a:bodyPr/>
        <a:lstStyle/>
        <a:p>
          <a:pPr algn="l" rtl="0"/>
          <a:r>
            <a: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批发：将产品或服务销售给为转卖或其他经营用途的客户的商业活动</a:t>
          </a:r>
          <a:endParaRPr lang="en-US" altLang="zh-CN" sz="20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algn="l" rtl="0"/>
          <a:r>
            <a: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批发商</a:t>
          </a:r>
          <a:r>
            <a:rPr lang="zh-CN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：从事</a:t>
          </a:r>
          <a:r>
            <a: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批发经营</a:t>
          </a:r>
          <a:r>
            <a:rPr lang="zh-CN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的组织和</a:t>
          </a:r>
          <a:r>
            <a: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个人</a:t>
          </a:r>
          <a:endParaRPr lang="en-US" altLang="zh-CN" sz="20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6428E5-7F1A-4847-A0AB-169445752DE0}" type="parTrans" cxnId="{BE340A02-4A29-4ACF-83FD-E608454B4CFE}">
      <dgm:prSet/>
      <dgm:spPr/>
      <dgm:t>
        <a:bodyPr/>
        <a:lstStyle/>
        <a:p>
          <a:endParaRPr lang="zh-CN" altLang="en-US"/>
        </a:p>
      </dgm:t>
    </dgm:pt>
    <dgm:pt modelId="{50EEF679-D490-438B-9B17-5CF67F0344BD}" type="sibTrans" cxnId="{BE340A02-4A29-4ACF-83FD-E608454B4CFE}">
      <dgm:prSet/>
      <dgm:spPr/>
      <dgm:t>
        <a:bodyPr/>
        <a:lstStyle/>
        <a:p>
          <a:endParaRPr lang="zh-CN" altLang="en-US"/>
        </a:p>
      </dgm:t>
    </dgm:pt>
    <dgm:pt modelId="{F53ED22F-CAB3-4AC9-BE2E-BFECE33D43D4}" type="pres">
      <dgm:prSet presAssocID="{7BFBFE12-050C-4D55-A4BE-82C8969125FC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1A8CC758-9FC5-41AD-A2EE-B3BE6EF76C66}" type="pres">
      <dgm:prSet presAssocID="{D0D909D6-461E-44BC-AEC9-EE85FE94FE48}" presName="circle1" presStyleLbl="node1" presStyleIdx="0" presStyleCnt="1"/>
      <dgm:spPr/>
    </dgm:pt>
    <dgm:pt modelId="{4FC88376-3DC4-4A43-9E39-300593F1B303}" type="pres">
      <dgm:prSet presAssocID="{D0D909D6-461E-44BC-AEC9-EE85FE94FE48}" presName="space" presStyleCnt="0"/>
      <dgm:spPr/>
    </dgm:pt>
    <dgm:pt modelId="{360AFB5E-1AB8-4F9E-8969-171AAAD93C01}" type="pres">
      <dgm:prSet presAssocID="{D0D909D6-461E-44BC-AEC9-EE85FE94FE48}" presName="rect1" presStyleLbl="alignAcc1" presStyleIdx="0" presStyleCnt="1"/>
      <dgm:spPr/>
    </dgm:pt>
    <dgm:pt modelId="{9DC260D0-2822-44D9-BDFC-BD05170C7ABE}" type="pres">
      <dgm:prSet presAssocID="{D0D909D6-461E-44BC-AEC9-EE85FE94FE48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BE340A02-4A29-4ACF-83FD-E608454B4CFE}" srcId="{7BFBFE12-050C-4D55-A4BE-82C8969125FC}" destId="{D0D909D6-461E-44BC-AEC9-EE85FE94FE48}" srcOrd="0" destOrd="0" parTransId="{606428E5-7F1A-4847-A0AB-169445752DE0}" sibTransId="{50EEF679-D490-438B-9B17-5CF67F0344BD}"/>
    <dgm:cxn modelId="{A980E9A0-5FCB-442E-8ADD-77A7E762BFAC}" type="presOf" srcId="{D0D909D6-461E-44BC-AEC9-EE85FE94FE48}" destId="{9DC260D0-2822-44D9-BDFC-BD05170C7ABE}" srcOrd="1" destOrd="0" presId="urn:microsoft.com/office/officeart/2005/8/layout/target3"/>
    <dgm:cxn modelId="{4D0816DB-CFFB-4B3D-8D04-66A23BF9C208}" type="presOf" srcId="{7BFBFE12-050C-4D55-A4BE-82C8969125FC}" destId="{F53ED22F-CAB3-4AC9-BE2E-BFECE33D43D4}" srcOrd="0" destOrd="0" presId="urn:microsoft.com/office/officeart/2005/8/layout/target3"/>
    <dgm:cxn modelId="{BA620EEF-80E3-4FEE-8A97-41C6E94C489E}" type="presOf" srcId="{D0D909D6-461E-44BC-AEC9-EE85FE94FE48}" destId="{360AFB5E-1AB8-4F9E-8969-171AAAD93C01}" srcOrd="0" destOrd="0" presId="urn:microsoft.com/office/officeart/2005/8/layout/target3"/>
    <dgm:cxn modelId="{1459E5A4-07F2-4F01-A68C-195013C3215C}" type="presParOf" srcId="{F53ED22F-CAB3-4AC9-BE2E-BFECE33D43D4}" destId="{1A8CC758-9FC5-41AD-A2EE-B3BE6EF76C66}" srcOrd="0" destOrd="0" presId="urn:microsoft.com/office/officeart/2005/8/layout/target3"/>
    <dgm:cxn modelId="{E72FFCC4-913E-414C-A687-2C0FCD880CD4}" type="presParOf" srcId="{F53ED22F-CAB3-4AC9-BE2E-BFECE33D43D4}" destId="{4FC88376-3DC4-4A43-9E39-300593F1B303}" srcOrd="1" destOrd="0" presId="urn:microsoft.com/office/officeart/2005/8/layout/target3"/>
    <dgm:cxn modelId="{D9D594F3-8253-4442-85FB-12A9C188C09E}" type="presParOf" srcId="{F53ED22F-CAB3-4AC9-BE2E-BFECE33D43D4}" destId="{360AFB5E-1AB8-4F9E-8969-171AAAD93C01}" srcOrd="2" destOrd="0" presId="urn:microsoft.com/office/officeart/2005/8/layout/target3"/>
    <dgm:cxn modelId="{69069CD7-E85B-4F7F-9909-8A93AA2BC759}" type="presParOf" srcId="{F53ED22F-CAB3-4AC9-BE2E-BFECE33D43D4}" destId="{9DC260D0-2822-44D9-BDFC-BD05170C7AB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B4A1D3-B284-4333-9683-AAFFD9470B0E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0FF6D7-2F62-4F12-AC60-50C23C8DABC3}">
      <dgm:prSet phldrT="[文本]"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批发商</a:t>
          </a:r>
        </a:p>
      </dgm:t>
    </dgm:pt>
    <dgm:pt modelId="{4FDB0E97-40E4-4BE2-A859-E27DB62A81D6}" type="parTrans" cxnId="{75AB96EB-7F66-4C45-82E3-FB98C333E9B7}">
      <dgm:prSet/>
      <dgm:spPr/>
      <dgm:t>
        <a:bodyPr/>
        <a:lstStyle/>
        <a:p>
          <a:endParaRPr lang="zh-CN" altLang="en-US" sz="1800" b="0"/>
        </a:p>
      </dgm:t>
    </dgm:pt>
    <dgm:pt modelId="{58845BFD-EE35-4CE7-AB43-6D58BA70A7A3}" type="sibTrans" cxnId="{75AB96EB-7F66-4C45-82E3-FB98C333E9B7}">
      <dgm:prSet/>
      <dgm:spPr/>
      <dgm:t>
        <a:bodyPr/>
        <a:lstStyle/>
        <a:p>
          <a:endParaRPr lang="zh-CN" altLang="en-US" sz="1800" b="0"/>
        </a:p>
      </dgm:t>
    </dgm:pt>
    <dgm:pt modelId="{7509120C-3529-4A1F-A099-A780141AD750}">
      <dgm:prSet phldrT="[文本]" custT="1"/>
      <dgm:spPr/>
      <dgm:t>
        <a:bodyPr/>
        <a:lstStyle/>
        <a:p>
          <a:r>
            <a:rPr lang="zh-CN" altLang="en-US" sz="1800" b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商人批发商</a:t>
          </a:r>
        </a:p>
      </dgm:t>
    </dgm:pt>
    <dgm:pt modelId="{3BD6CAE0-D860-4814-AAFC-3C13C6A6178B}" type="parTrans" cxnId="{056FF938-06C5-4FE2-ACD3-F3EE90303BF9}">
      <dgm:prSet/>
      <dgm:spPr/>
      <dgm:t>
        <a:bodyPr/>
        <a:lstStyle/>
        <a:p>
          <a:endParaRPr lang="zh-CN" altLang="en-US" sz="1800" b="0"/>
        </a:p>
      </dgm:t>
    </dgm:pt>
    <dgm:pt modelId="{78EEB9F9-F416-4820-92FE-0BC53086E439}" type="sibTrans" cxnId="{056FF938-06C5-4FE2-ACD3-F3EE90303BF9}">
      <dgm:prSet/>
      <dgm:spPr/>
      <dgm:t>
        <a:bodyPr/>
        <a:lstStyle/>
        <a:p>
          <a:endParaRPr lang="zh-CN" altLang="en-US" sz="1800" b="0"/>
        </a:p>
      </dgm:t>
    </dgm:pt>
    <dgm:pt modelId="{20685985-DE0C-427F-8B5B-ACCD8D1FAF88}">
      <dgm:prSet phldrT="[文本]"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商品范围</a:t>
          </a:r>
        </a:p>
      </dgm:t>
    </dgm:pt>
    <dgm:pt modelId="{75A032B4-4B39-46EE-B0A0-64E57A34D683}" type="parTrans" cxnId="{D54330D0-9D99-40EE-BFC6-5B51B1137106}">
      <dgm:prSet/>
      <dgm:spPr/>
      <dgm:t>
        <a:bodyPr/>
        <a:lstStyle/>
        <a:p>
          <a:endParaRPr lang="zh-CN" altLang="en-US" sz="1800" b="0"/>
        </a:p>
      </dgm:t>
    </dgm:pt>
    <dgm:pt modelId="{296B85C5-FE6A-4D9C-BC0A-E44D7C126EBD}" type="sibTrans" cxnId="{D54330D0-9D99-40EE-BFC6-5B51B1137106}">
      <dgm:prSet/>
      <dgm:spPr/>
      <dgm:t>
        <a:bodyPr/>
        <a:lstStyle/>
        <a:p>
          <a:endParaRPr lang="zh-CN" altLang="en-US" sz="1800" b="0"/>
        </a:p>
      </dgm:t>
    </dgm:pt>
    <dgm:pt modelId="{E7AC638E-4256-4073-BD9B-BA6F951DCE84}">
      <dgm:prSet phldrT="[文本]"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服务职能</a:t>
          </a:r>
        </a:p>
      </dgm:t>
    </dgm:pt>
    <dgm:pt modelId="{B6774E7A-65D4-4F4D-925C-76C33A5885A0}" type="parTrans" cxnId="{013A0879-5257-4FF8-821C-D7956CB98E2F}">
      <dgm:prSet/>
      <dgm:spPr/>
      <dgm:t>
        <a:bodyPr/>
        <a:lstStyle/>
        <a:p>
          <a:endParaRPr lang="zh-CN" altLang="en-US" sz="1800" b="0"/>
        </a:p>
      </dgm:t>
    </dgm:pt>
    <dgm:pt modelId="{BBFB1BE2-A2EA-42FE-9BFA-095644AFC3E1}" type="sibTrans" cxnId="{013A0879-5257-4FF8-821C-D7956CB98E2F}">
      <dgm:prSet/>
      <dgm:spPr/>
      <dgm:t>
        <a:bodyPr/>
        <a:lstStyle/>
        <a:p>
          <a:endParaRPr lang="zh-CN" altLang="en-US" sz="1800" b="0"/>
        </a:p>
      </dgm:t>
    </dgm:pt>
    <dgm:pt modelId="{4D72471C-0680-4A46-8B32-A928D42C663E}">
      <dgm:prSet phldrT="[文本]" custT="1"/>
      <dgm:spPr/>
      <dgm:t>
        <a:bodyPr/>
        <a:lstStyle/>
        <a:p>
          <a:r>
            <a:rPr lang="zh-CN" altLang="en-US" sz="1800" b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代理批发商</a:t>
          </a:r>
        </a:p>
      </dgm:t>
    </dgm:pt>
    <dgm:pt modelId="{89E80A73-5F72-46DE-BD82-C224E7779449}" type="parTrans" cxnId="{5B6BD3CA-533F-4CD0-8FBB-AD9C7CA3E32F}">
      <dgm:prSet/>
      <dgm:spPr/>
      <dgm:t>
        <a:bodyPr/>
        <a:lstStyle/>
        <a:p>
          <a:endParaRPr lang="zh-CN" altLang="en-US" sz="1800" b="0"/>
        </a:p>
      </dgm:t>
    </dgm:pt>
    <dgm:pt modelId="{8E650DC9-9F7A-433D-984E-15E469781D5A}" type="sibTrans" cxnId="{5B6BD3CA-533F-4CD0-8FBB-AD9C7CA3E32F}">
      <dgm:prSet/>
      <dgm:spPr/>
      <dgm:t>
        <a:bodyPr/>
        <a:lstStyle/>
        <a:p>
          <a:endParaRPr lang="zh-CN" altLang="en-US" sz="1800" b="0"/>
        </a:p>
      </dgm:t>
    </dgm:pt>
    <dgm:pt modelId="{A4E3995C-84E4-43CA-807F-816E74064217}">
      <dgm:prSet phldrT="[文本]"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承担职能</a:t>
          </a:r>
        </a:p>
      </dgm:t>
    </dgm:pt>
    <dgm:pt modelId="{11D4E20E-FA19-47B9-90AD-7333AD4215D8}" type="parTrans" cxnId="{25805464-32C2-44CC-A44B-F35D8AEF1C24}">
      <dgm:prSet/>
      <dgm:spPr/>
      <dgm:t>
        <a:bodyPr/>
        <a:lstStyle/>
        <a:p>
          <a:endParaRPr lang="zh-CN" altLang="en-US" sz="1800" b="0"/>
        </a:p>
      </dgm:t>
    </dgm:pt>
    <dgm:pt modelId="{5EC34E2A-122B-4B3A-A208-C3795B8022CB}" type="sibTrans" cxnId="{25805464-32C2-44CC-A44B-F35D8AEF1C24}">
      <dgm:prSet/>
      <dgm:spPr/>
      <dgm:t>
        <a:bodyPr/>
        <a:lstStyle/>
        <a:p>
          <a:endParaRPr lang="zh-CN" altLang="en-US" sz="1800" b="0"/>
        </a:p>
      </dgm:t>
    </dgm:pt>
    <dgm:pt modelId="{BC6CB5DF-B568-4DE9-8C6C-DCA355A58511}">
      <dgm:prSet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制造商自营销售组织</a:t>
          </a:r>
        </a:p>
      </dgm:t>
    </dgm:pt>
    <dgm:pt modelId="{87F9AEC6-CC65-42C1-A8A3-3CDC70016E2C}" type="parTrans" cxnId="{95A7C51D-FE1C-41A4-B3C1-093355FE2B3D}">
      <dgm:prSet/>
      <dgm:spPr/>
      <dgm:t>
        <a:bodyPr/>
        <a:lstStyle/>
        <a:p>
          <a:endParaRPr lang="zh-CN" altLang="en-US" sz="1800" b="0"/>
        </a:p>
      </dgm:t>
    </dgm:pt>
    <dgm:pt modelId="{7F6E9D96-EE61-4724-BD4B-3EE3E490AE6C}" type="sibTrans" cxnId="{95A7C51D-FE1C-41A4-B3C1-093355FE2B3D}">
      <dgm:prSet/>
      <dgm:spPr/>
      <dgm:t>
        <a:bodyPr/>
        <a:lstStyle/>
        <a:p>
          <a:endParaRPr lang="zh-CN" altLang="en-US" sz="1800" b="0"/>
        </a:p>
      </dgm:t>
    </dgm:pt>
    <dgm:pt modelId="{46B8A0CF-AE50-44BD-8BB8-10C3B0141ED7}">
      <dgm:prSet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服务范围</a:t>
          </a:r>
        </a:p>
      </dgm:t>
    </dgm:pt>
    <dgm:pt modelId="{6A9283E7-36FB-4D6D-9B32-C5BA1B424038}" type="parTrans" cxnId="{DFFCC208-E140-49AA-9CDE-B87C740F9C42}">
      <dgm:prSet/>
      <dgm:spPr/>
      <dgm:t>
        <a:bodyPr/>
        <a:lstStyle/>
        <a:p>
          <a:endParaRPr lang="zh-CN" altLang="en-US" sz="1800" b="0"/>
        </a:p>
      </dgm:t>
    </dgm:pt>
    <dgm:pt modelId="{ADB789B7-3A54-4F5A-82B2-65B695CCD9D7}" type="sibTrans" cxnId="{DFFCC208-E140-49AA-9CDE-B87C740F9C42}">
      <dgm:prSet/>
      <dgm:spPr/>
      <dgm:t>
        <a:bodyPr/>
        <a:lstStyle/>
        <a:p>
          <a:endParaRPr lang="zh-CN" altLang="en-US" sz="1800" b="0"/>
        </a:p>
      </dgm:t>
    </dgm:pt>
    <dgm:pt modelId="{2A75FD2D-2F22-44C3-996C-23F4BD2C7D65}">
      <dgm:prSet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综合、大类商品、专业商品</a:t>
          </a:r>
        </a:p>
      </dgm:t>
    </dgm:pt>
    <dgm:pt modelId="{0AC232E4-2400-4E24-9BC3-7D5DA77CFD52}" type="parTrans" cxnId="{8D6545E8-09FB-4A3D-ADE4-ED73042AC78B}">
      <dgm:prSet/>
      <dgm:spPr/>
      <dgm:t>
        <a:bodyPr/>
        <a:lstStyle/>
        <a:p>
          <a:endParaRPr lang="zh-CN" altLang="en-US" sz="1800" b="0"/>
        </a:p>
      </dgm:t>
    </dgm:pt>
    <dgm:pt modelId="{751B079B-ED68-43BB-8873-A1A4C27F1CD4}" type="sibTrans" cxnId="{8D6545E8-09FB-4A3D-ADE4-ED73042AC78B}">
      <dgm:prSet/>
      <dgm:spPr/>
      <dgm:t>
        <a:bodyPr/>
        <a:lstStyle/>
        <a:p>
          <a:endParaRPr lang="zh-CN" altLang="en-US" sz="1800" b="0"/>
        </a:p>
      </dgm:t>
    </dgm:pt>
    <dgm:pt modelId="{5AFFF3E2-42A2-4CE0-9114-9BE94C479A47}">
      <dgm:prSet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完全服务、有限服务</a:t>
          </a:r>
        </a:p>
      </dgm:t>
    </dgm:pt>
    <dgm:pt modelId="{61F8C132-2B00-4CD4-AE7B-99424C35CE7F}" type="parTrans" cxnId="{FB9A1946-4C02-4775-BB5F-89F60FC6763B}">
      <dgm:prSet/>
      <dgm:spPr/>
      <dgm:t>
        <a:bodyPr/>
        <a:lstStyle/>
        <a:p>
          <a:endParaRPr lang="zh-CN" altLang="en-US" sz="1800" b="0"/>
        </a:p>
      </dgm:t>
    </dgm:pt>
    <dgm:pt modelId="{CBEBBBD5-511B-4458-9208-2750FB505C1F}" type="sibTrans" cxnId="{FB9A1946-4C02-4775-BB5F-89F60FC6763B}">
      <dgm:prSet/>
      <dgm:spPr/>
      <dgm:t>
        <a:bodyPr/>
        <a:lstStyle/>
        <a:p>
          <a:endParaRPr lang="zh-CN" altLang="en-US" sz="1800" b="0"/>
        </a:p>
      </dgm:t>
    </dgm:pt>
    <dgm:pt modelId="{59BE0968-1EC3-454A-A277-F085F4E66951}">
      <dgm:prSet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独家经销商、普通经销商</a:t>
          </a:r>
        </a:p>
      </dgm:t>
    </dgm:pt>
    <dgm:pt modelId="{3F6E7B22-8E3E-4967-87BD-E90357EED011}" type="parTrans" cxnId="{205461E2-8780-45F5-B9B4-1CF166B9A07F}">
      <dgm:prSet/>
      <dgm:spPr/>
      <dgm:t>
        <a:bodyPr/>
        <a:lstStyle/>
        <a:p>
          <a:endParaRPr lang="zh-CN" altLang="en-US" sz="1800" b="0"/>
        </a:p>
      </dgm:t>
    </dgm:pt>
    <dgm:pt modelId="{CD8F493B-BAE1-4ABB-AE06-885F378EC294}" type="sibTrans" cxnId="{205461E2-8780-45F5-B9B4-1CF166B9A07F}">
      <dgm:prSet/>
      <dgm:spPr/>
      <dgm:t>
        <a:bodyPr/>
        <a:lstStyle/>
        <a:p>
          <a:endParaRPr lang="zh-CN" altLang="en-US" sz="1800" b="0"/>
        </a:p>
      </dgm:t>
    </dgm:pt>
    <dgm:pt modelId="{06BB7877-AE3F-40BA-B229-3743CED1F312}">
      <dgm:prSet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区域权利</a:t>
          </a:r>
        </a:p>
      </dgm:t>
    </dgm:pt>
    <dgm:pt modelId="{0F9E0417-DC3D-442D-82EE-F03B1E66FB3B}" type="parTrans" cxnId="{72A4A212-3394-46A1-8D56-DD5D15F9BFAD}">
      <dgm:prSet/>
      <dgm:spPr/>
      <dgm:t>
        <a:bodyPr/>
        <a:lstStyle/>
        <a:p>
          <a:endParaRPr lang="zh-CN" altLang="en-US" sz="1800" b="0"/>
        </a:p>
      </dgm:t>
    </dgm:pt>
    <dgm:pt modelId="{2B719327-210D-4CCE-8B1C-EEB8951F662F}" type="sibTrans" cxnId="{72A4A212-3394-46A1-8D56-DD5D15F9BFAD}">
      <dgm:prSet/>
      <dgm:spPr/>
      <dgm:t>
        <a:bodyPr/>
        <a:lstStyle/>
        <a:p>
          <a:endParaRPr lang="zh-CN" altLang="en-US" sz="1800" b="0"/>
        </a:p>
      </dgm:t>
    </dgm:pt>
    <dgm:pt modelId="{589CD8F0-08ED-4D75-AF1A-C6B98B2EDDFA}">
      <dgm:prSet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经纪人、代理商、信托商、佣金商</a:t>
          </a:r>
        </a:p>
      </dgm:t>
    </dgm:pt>
    <dgm:pt modelId="{5A9CD228-9193-4366-811C-0A7130FD7C02}" type="parTrans" cxnId="{905919C6-5DB6-4FCF-B8AA-40A5D4AFFE4F}">
      <dgm:prSet/>
      <dgm:spPr/>
      <dgm:t>
        <a:bodyPr/>
        <a:lstStyle/>
        <a:p>
          <a:endParaRPr lang="zh-CN" altLang="en-US" sz="1800" b="0"/>
        </a:p>
      </dgm:t>
    </dgm:pt>
    <dgm:pt modelId="{29637812-AF28-486C-8EFC-6A7D8630BCB5}" type="sibTrans" cxnId="{905919C6-5DB6-4FCF-B8AA-40A5D4AFFE4F}">
      <dgm:prSet/>
      <dgm:spPr/>
      <dgm:t>
        <a:bodyPr/>
        <a:lstStyle/>
        <a:p>
          <a:endParaRPr lang="zh-CN" altLang="en-US" sz="1800" b="0"/>
        </a:p>
      </dgm:t>
    </dgm:pt>
    <dgm:pt modelId="{68A519E8-235E-4C38-AA33-6195139FC22C}">
      <dgm:prSet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独家代理与多家代理，总代理与分代理，佣金代理与买断代理等</a:t>
          </a:r>
        </a:p>
      </dgm:t>
    </dgm:pt>
    <dgm:pt modelId="{E777B3F6-D7C2-4B16-9D89-4B247910443D}" type="parTrans" cxnId="{6295056E-63E4-45F1-A07B-D3985E8BE33C}">
      <dgm:prSet/>
      <dgm:spPr/>
      <dgm:t>
        <a:bodyPr/>
        <a:lstStyle/>
        <a:p>
          <a:endParaRPr lang="zh-CN" altLang="en-US" sz="1800" b="0"/>
        </a:p>
      </dgm:t>
    </dgm:pt>
    <dgm:pt modelId="{2C783609-D27A-4B12-92D1-F2AB6C678F38}" type="sibTrans" cxnId="{6295056E-63E4-45F1-A07B-D3985E8BE33C}">
      <dgm:prSet/>
      <dgm:spPr/>
      <dgm:t>
        <a:bodyPr/>
        <a:lstStyle/>
        <a:p>
          <a:endParaRPr lang="zh-CN" altLang="en-US" sz="1800" b="0"/>
        </a:p>
      </dgm:t>
    </dgm:pt>
    <dgm:pt modelId="{0C931189-21CE-4EB7-B2AE-116AF0B71010}" type="pres">
      <dgm:prSet presAssocID="{24B4A1D3-B284-4333-9683-AAFFD9470B0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B58402A-EA55-444F-A9CC-BEC977D59A05}" type="pres">
      <dgm:prSet presAssocID="{930FF6D7-2F62-4F12-AC60-50C23C8DABC3}" presName="hierRoot1" presStyleCnt="0"/>
      <dgm:spPr/>
    </dgm:pt>
    <dgm:pt modelId="{EEEE5412-2F16-4E76-AD75-2ABF3F32E0A6}" type="pres">
      <dgm:prSet presAssocID="{930FF6D7-2F62-4F12-AC60-50C23C8DABC3}" presName="composite" presStyleCnt="0"/>
      <dgm:spPr/>
    </dgm:pt>
    <dgm:pt modelId="{8D9A496D-3B97-42A8-9DF9-D21C1CFB7995}" type="pres">
      <dgm:prSet presAssocID="{930FF6D7-2F62-4F12-AC60-50C23C8DABC3}" presName="background" presStyleLbl="node0" presStyleIdx="0" presStyleCnt="1"/>
      <dgm:spPr/>
    </dgm:pt>
    <dgm:pt modelId="{EE56214D-E9F6-4C45-BA77-C46352E401C0}" type="pres">
      <dgm:prSet presAssocID="{930FF6D7-2F62-4F12-AC60-50C23C8DABC3}" presName="text" presStyleLbl="fgAcc0" presStyleIdx="0" presStyleCnt="1">
        <dgm:presLayoutVars>
          <dgm:chPref val="3"/>
        </dgm:presLayoutVars>
      </dgm:prSet>
      <dgm:spPr/>
    </dgm:pt>
    <dgm:pt modelId="{CE540FC1-A44D-4FB8-986A-DE12CBE719D8}" type="pres">
      <dgm:prSet presAssocID="{930FF6D7-2F62-4F12-AC60-50C23C8DABC3}" presName="hierChild2" presStyleCnt="0"/>
      <dgm:spPr/>
    </dgm:pt>
    <dgm:pt modelId="{E144966C-EFED-4FF3-A3AE-4BAB3B61A437}" type="pres">
      <dgm:prSet presAssocID="{3BD6CAE0-D860-4814-AAFC-3C13C6A6178B}" presName="Name10" presStyleLbl="parChTrans1D2" presStyleIdx="0" presStyleCnt="3"/>
      <dgm:spPr/>
    </dgm:pt>
    <dgm:pt modelId="{52B72077-8F83-417E-BB07-58E77D0BCC44}" type="pres">
      <dgm:prSet presAssocID="{7509120C-3529-4A1F-A099-A780141AD750}" presName="hierRoot2" presStyleCnt="0"/>
      <dgm:spPr/>
    </dgm:pt>
    <dgm:pt modelId="{54AA94AB-9864-4FB8-8CBE-7463D5D50671}" type="pres">
      <dgm:prSet presAssocID="{7509120C-3529-4A1F-A099-A780141AD750}" presName="composite2" presStyleCnt="0"/>
      <dgm:spPr/>
    </dgm:pt>
    <dgm:pt modelId="{D4B1BCC0-72B8-4056-A299-685C55E4AF1A}" type="pres">
      <dgm:prSet presAssocID="{7509120C-3529-4A1F-A099-A780141AD750}" presName="background2" presStyleLbl="node2" presStyleIdx="0" presStyleCnt="3"/>
      <dgm:spPr/>
    </dgm:pt>
    <dgm:pt modelId="{6B86FC2D-8FAE-4FA9-A115-02C8786C79D2}" type="pres">
      <dgm:prSet presAssocID="{7509120C-3529-4A1F-A099-A780141AD750}" presName="text2" presStyleLbl="fgAcc2" presStyleIdx="0" presStyleCnt="3">
        <dgm:presLayoutVars>
          <dgm:chPref val="3"/>
        </dgm:presLayoutVars>
      </dgm:prSet>
      <dgm:spPr/>
    </dgm:pt>
    <dgm:pt modelId="{A3AA20CE-80AC-4844-A1C0-9D223B07ED2E}" type="pres">
      <dgm:prSet presAssocID="{7509120C-3529-4A1F-A099-A780141AD750}" presName="hierChild3" presStyleCnt="0"/>
      <dgm:spPr/>
    </dgm:pt>
    <dgm:pt modelId="{1F627953-ED5A-42E4-A33D-629D065CFD23}" type="pres">
      <dgm:prSet presAssocID="{75A032B4-4B39-46EE-B0A0-64E57A34D683}" presName="Name17" presStyleLbl="parChTrans1D3" presStyleIdx="0" presStyleCnt="5"/>
      <dgm:spPr/>
    </dgm:pt>
    <dgm:pt modelId="{FABCC44B-92C7-4EE2-ADB3-953D0380A3FF}" type="pres">
      <dgm:prSet presAssocID="{20685985-DE0C-427F-8B5B-ACCD8D1FAF88}" presName="hierRoot3" presStyleCnt="0"/>
      <dgm:spPr/>
    </dgm:pt>
    <dgm:pt modelId="{D6D84EDA-A928-4CC6-9680-DFD95BEBB130}" type="pres">
      <dgm:prSet presAssocID="{20685985-DE0C-427F-8B5B-ACCD8D1FAF88}" presName="composite3" presStyleCnt="0"/>
      <dgm:spPr/>
    </dgm:pt>
    <dgm:pt modelId="{4CB584A6-F846-4365-B5DF-443B6104856C}" type="pres">
      <dgm:prSet presAssocID="{20685985-DE0C-427F-8B5B-ACCD8D1FAF88}" presName="background3" presStyleLbl="node3" presStyleIdx="0" presStyleCnt="5"/>
      <dgm:spPr/>
    </dgm:pt>
    <dgm:pt modelId="{22A29F8C-C38B-4E53-84A3-D8E6C1DC4BDD}" type="pres">
      <dgm:prSet presAssocID="{20685985-DE0C-427F-8B5B-ACCD8D1FAF88}" presName="text3" presStyleLbl="fgAcc3" presStyleIdx="0" presStyleCnt="5">
        <dgm:presLayoutVars>
          <dgm:chPref val="3"/>
        </dgm:presLayoutVars>
      </dgm:prSet>
      <dgm:spPr/>
    </dgm:pt>
    <dgm:pt modelId="{4FEB2565-4D78-4E22-AB5C-2176EF454ADA}" type="pres">
      <dgm:prSet presAssocID="{20685985-DE0C-427F-8B5B-ACCD8D1FAF88}" presName="hierChild4" presStyleCnt="0"/>
      <dgm:spPr/>
    </dgm:pt>
    <dgm:pt modelId="{982D74EE-34DE-42D7-803E-C3D481EAB5A0}" type="pres">
      <dgm:prSet presAssocID="{0AC232E4-2400-4E24-9BC3-7D5DA77CFD52}" presName="Name23" presStyleLbl="parChTrans1D4" presStyleIdx="0" presStyleCnt="5"/>
      <dgm:spPr/>
    </dgm:pt>
    <dgm:pt modelId="{4BF9E777-75F8-48FF-995E-B2386B9A3DC1}" type="pres">
      <dgm:prSet presAssocID="{2A75FD2D-2F22-44C3-996C-23F4BD2C7D65}" presName="hierRoot4" presStyleCnt="0"/>
      <dgm:spPr/>
    </dgm:pt>
    <dgm:pt modelId="{3FD21C5E-1F00-4F77-B4C3-37BF96DC4A47}" type="pres">
      <dgm:prSet presAssocID="{2A75FD2D-2F22-44C3-996C-23F4BD2C7D65}" presName="composite4" presStyleCnt="0"/>
      <dgm:spPr/>
    </dgm:pt>
    <dgm:pt modelId="{EC170DF2-2234-46EB-B2FD-ECD15B827E29}" type="pres">
      <dgm:prSet presAssocID="{2A75FD2D-2F22-44C3-996C-23F4BD2C7D65}" presName="background4" presStyleLbl="node4" presStyleIdx="0" presStyleCnt="5"/>
      <dgm:spPr/>
    </dgm:pt>
    <dgm:pt modelId="{7C094093-324D-45AE-9099-9866352BAF97}" type="pres">
      <dgm:prSet presAssocID="{2A75FD2D-2F22-44C3-996C-23F4BD2C7D65}" presName="text4" presStyleLbl="fgAcc4" presStyleIdx="0" presStyleCnt="5" custScaleX="125546" custScaleY="217943">
        <dgm:presLayoutVars>
          <dgm:chPref val="3"/>
        </dgm:presLayoutVars>
      </dgm:prSet>
      <dgm:spPr/>
    </dgm:pt>
    <dgm:pt modelId="{AA96A48E-06C1-4C94-B327-7192C8B968CA}" type="pres">
      <dgm:prSet presAssocID="{2A75FD2D-2F22-44C3-996C-23F4BD2C7D65}" presName="hierChild5" presStyleCnt="0"/>
      <dgm:spPr/>
    </dgm:pt>
    <dgm:pt modelId="{62945792-5657-4C58-AB3C-E03060EC48D0}" type="pres">
      <dgm:prSet presAssocID="{B6774E7A-65D4-4F4D-925C-76C33A5885A0}" presName="Name17" presStyleLbl="parChTrans1D3" presStyleIdx="1" presStyleCnt="5"/>
      <dgm:spPr/>
    </dgm:pt>
    <dgm:pt modelId="{201C85E4-6945-40AF-B27A-42B0805369FF}" type="pres">
      <dgm:prSet presAssocID="{E7AC638E-4256-4073-BD9B-BA6F951DCE84}" presName="hierRoot3" presStyleCnt="0"/>
      <dgm:spPr/>
    </dgm:pt>
    <dgm:pt modelId="{288F2484-F00B-4918-BE3A-7CBAFAD16A3D}" type="pres">
      <dgm:prSet presAssocID="{E7AC638E-4256-4073-BD9B-BA6F951DCE84}" presName="composite3" presStyleCnt="0"/>
      <dgm:spPr/>
    </dgm:pt>
    <dgm:pt modelId="{8ACBC78B-87E2-4CF2-BBCE-D265A5EF3154}" type="pres">
      <dgm:prSet presAssocID="{E7AC638E-4256-4073-BD9B-BA6F951DCE84}" presName="background3" presStyleLbl="node3" presStyleIdx="1" presStyleCnt="5"/>
      <dgm:spPr/>
    </dgm:pt>
    <dgm:pt modelId="{887716FC-B882-4F1B-A066-D100BB0FF3E9}" type="pres">
      <dgm:prSet presAssocID="{E7AC638E-4256-4073-BD9B-BA6F951DCE84}" presName="text3" presStyleLbl="fgAcc3" presStyleIdx="1" presStyleCnt="5">
        <dgm:presLayoutVars>
          <dgm:chPref val="3"/>
        </dgm:presLayoutVars>
      </dgm:prSet>
      <dgm:spPr/>
    </dgm:pt>
    <dgm:pt modelId="{4F53CCC1-38BA-48DE-9978-2BBA91EAFC15}" type="pres">
      <dgm:prSet presAssocID="{E7AC638E-4256-4073-BD9B-BA6F951DCE84}" presName="hierChild4" presStyleCnt="0"/>
      <dgm:spPr/>
    </dgm:pt>
    <dgm:pt modelId="{F92FD060-6676-4573-8CF6-DB9663056165}" type="pres">
      <dgm:prSet presAssocID="{61F8C132-2B00-4CD4-AE7B-99424C35CE7F}" presName="Name23" presStyleLbl="parChTrans1D4" presStyleIdx="1" presStyleCnt="5"/>
      <dgm:spPr/>
    </dgm:pt>
    <dgm:pt modelId="{0E80CD2A-0110-4504-9903-584D1FE09BFA}" type="pres">
      <dgm:prSet presAssocID="{5AFFF3E2-42A2-4CE0-9114-9BE94C479A47}" presName="hierRoot4" presStyleCnt="0"/>
      <dgm:spPr/>
    </dgm:pt>
    <dgm:pt modelId="{724038AB-8697-411F-B119-75303625CC5D}" type="pres">
      <dgm:prSet presAssocID="{5AFFF3E2-42A2-4CE0-9114-9BE94C479A47}" presName="composite4" presStyleCnt="0"/>
      <dgm:spPr/>
    </dgm:pt>
    <dgm:pt modelId="{76038B1D-DA7B-4CD7-A7EB-D12EB218FC01}" type="pres">
      <dgm:prSet presAssocID="{5AFFF3E2-42A2-4CE0-9114-9BE94C479A47}" presName="background4" presStyleLbl="node4" presStyleIdx="1" presStyleCnt="5"/>
      <dgm:spPr/>
    </dgm:pt>
    <dgm:pt modelId="{3EFC50BA-E289-4DC4-9159-5FFC0EE4DE1A}" type="pres">
      <dgm:prSet presAssocID="{5AFFF3E2-42A2-4CE0-9114-9BE94C479A47}" presName="text4" presStyleLbl="fgAcc4" presStyleIdx="1" presStyleCnt="5" custScaleX="117077" custScaleY="217782">
        <dgm:presLayoutVars>
          <dgm:chPref val="3"/>
        </dgm:presLayoutVars>
      </dgm:prSet>
      <dgm:spPr/>
    </dgm:pt>
    <dgm:pt modelId="{06370F6A-154A-40D6-A62E-5CECF0233A0E}" type="pres">
      <dgm:prSet presAssocID="{5AFFF3E2-42A2-4CE0-9114-9BE94C479A47}" presName="hierChild5" presStyleCnt="0"/>
      <dgm:spPr/>
    </dgm:pt>
    <dgm:pt modelId="{03AA284F-1730-4975-93C9-984C7CB64BDA}" type="pres">
      <dgm:prSet presAssocID="{6A9283E7-36FB-4D6D-9B32-C5BA1B424038}" presName="Name17" presStyleLbl="parChTrans1D3" presStyleIdx="2" presStyleCnt="5"/>
      <dgm:spPr/>
    </dgm:pt>
    <dgm:pt modelId="{6F0BCAE2-A50B-4999-A401-8C0954F2EF87}" type="pres">
      <dgm:prSet presAssocID="{46B8A0CF-AE50-44BD-8BB8-10C3B0141ED7}" presName="hierRoot3" presStyleCnt="0"/>
      <dgm:spPr/>
    </dgm:pt>
    <dgm:pt modelId="{002D3044-01E3-4F3E-B2C8-73651F604B1E}" type="pres">
      <dgm:prSet presAssocID="{46B8A0CF-AE50-44BD-8BB8-10C3B0141ED7}" presName="composite3" presStyleCnt="0"/>
      <dgm:spPr/>
    </dgm:pt>
    <dgm:pt modelId="{6D313658-CC35-4751-AB82-F734CF2BC99D}" type="pres">
      <dgm:prSet presAssocID="{46B8A0CF-AE50-44BD-8BB8-10C3B0141ED7}" presName="background3" presStyleLbl="node3" presStyleIdx="2" presStyleCnt="5"/>
      <dgm:spPr/>
    </dgm:pt>
    <dgm:pt modelId="{1C8E45DB-9A4F-4019-A63C-4E99F5E74F45}" type="pres">
      <dgm:prSet presAssocID="{46B8A0CF-AE50-44BD-8BB8-10C3B0141ED7}" presName="text3" presStyleLbl="fgAcc3" presStyleIdx="2" presStyleCnt="5">
        <dgm:presLayoutVars>
          <dgm:chPref val="3"/>
        </dgm:presLayoutVars>
      </dgm:prSet>
      <dgm:spPr/>
    </dgm:pt>
    <dgm:pt modelId="{78D31F42-95DA-408C-8137-ADBF7D7F377D}" type="pres">
      <dgm:prSet presAssocID="{46B8A0CF-AE50-44BD-8BB8-10C3B0141ED7}" presName="hierChild4" presStyleCnt="0"/>
      <dgm:spPr/>
    </dgm:pt>
    <dgm:pt modelId="{B68137DF-5D2B-4061-94BD-ACE7E2AFD966}" type="pres">
      <dgm:prSet presAssocID="{3F6E7B22-8E3E-4967-87BD-E90357EED011}" presName="Name23" presStyleLbl="parChTrans1D4" presStyleIdx="2" presStyleCnt="5"/>
      <dgm:spPr/>
    </dgm:pt>
    <dgm:pt modelId="{1356D2EC-D715-49D9-A9A2-4ACFD48924DE}" type="pres">
      <dgm:prSet presAssocID="{59BE0968-1EC3-454A-A277-F085F4E66951}" presName="hierRoot4" presStyleCnt="0"/>
      <dgm:spPr/>
    </dgm:pt>
    <dgm:pt modelId="{D36B8ABB-3F4D-4588-A8B3-05093B363825}" type="pres">
      <dgm:prSet presAssocID="{59BE0968-1EC3-454A-A277-F085F4E66951}" presName="composite4" presStyleCnt="0"/>
      <dgm:spPr/>
    </dgm:pt>
    <dgm:pt modelId="{609304A6-B6BB-431A-8CD2-1AC7E6B50FA6}" type="pres">
      <dgm:prSet presAssocID="{59BE0968-1EC3-454A-A277-F085F4E66951}" presName="background4" presStyleLbl="node4" presStyleIdx="2" presStyleCnt="5"/>
      <dgm:spPr/>
    </dgm:pt>
    <dgm:pt modelId="{F242F63E-5246-4825-AB8F-F6DCD1E965A0}" type="pres">
      <dgm:prSet presAssocID="{59BE0968-1EC3-454A-A277-F085F4E66951}" presName="text4" presStyleLbl="fgAcc4" presStyleIdx="2" presStyleCnt="5" custScaleX="124647" custScaleY="220638" custLinFactNeighborX="0" custLinFactNeighborY="2904">
        <dgm:presLayoutVars>
          <dgm:chPref val="3"/>
        </dgm:presLayoutVars>
      </dgm:prSet>
      <dgm:spPr/>
    </dgm:pt>
    <dgm:pt modelId="{C1111092-25FC-4008-8228-66BCB6CA1DC4}" type="pres">
      <dgm:prSet presAssocID="{59BE0968-1EC3-454A-A277-F085F4E66951}" presName="hierChild5" presStyleCnt="0"/>
      <dgm:spPr/>
    </dgm:pt>
    <dgm:pt modelId="{9C8A0529-3C1C-407F-8572-3EF058EBF712}" type="pres">
      <dgm:prSet presAssocID="{89E80A73-5F72-46DE-BD82-C224E7779449}" presName="Name10" presStyleLbl="parChTrans1D2" presStyleIdx="1" presStyleCnt="3"/>
      <dgm:spPr/>
    </dgm:pt>
    <dgm:pt modelId="{05AC6837-A8BB-4E57-B0CF-57A463899C85}" type="pres">
      <dgm:prSet presAssocID="{4D72471C-0680-4A46-8B32-A928D42C663E}" presName="hierRoot2" presStyleCnt="0"/>
      <dgm:spPr/>
    </dgm:pt>
    <dgm:pt modelId="{979AAC17-C491-43C7-83E8-9C9014009203}" type="pres">
      <dgm:prSet presAssocID="{4D72471C-0680-4A46-8B32-A928D42C663E}" presName="composite2" presStyleCnt="0"/>
      <dgm:spPr/>
    </dgm:pt>
    <dgm:pt modelId="{EB786987-DA77-4229-8456-25BDB61871CB}" type="pres">
      <dgm:prSet presAssocID="{4D72471C-0680-4A46-8B32-A928D42C663E}" presName="background2" presStyleLbl="node2" presStyleIdx="1" presStyleCnt="3"/>
      <dgm:spPr/>
    </dgm:pt>
    <dgm:pt modelId="{5F6A663E-6509-4189-947E-67E56B33CF1F}" type="pres">
      <dgm:prSet presAssocID="{4D72471C-0680-4A46-8B32-A928D42C663E}" presName="text2" presStyleLbl="fgAcc2" presStyleIdx="1" presStyleCnt="3">
        <dgm:presLayoutVars>
          <dgm:chPref val="3"/>
        </dgm:presLayoutVars>
      </dgm:prSet>
      <dgm:spPr/>
    </dgm:pt>
    <dgm:pt modelId="{4FE5B4EA-2B09-4436-B8B0-0FCB196072A0}" type="pres">
      <dgm:prSet presAssocID="{4D72471C-0680-4A46-8B32-A928D42C663E}" presName="hierChild3" presStyleCnt="0"/>
      <dgm:spPr/>
    </dgm:pt>
    <dgm:pt modelId="{5205B407-B0B4-4A9A-A165-D4E3DC76F381}" type="pres">
      <dgm:prSet presAssocID="{11D4E20E-FA19-47B9-90AD-7333AD4215D8}" presName="Name17" presStyleLbl="parChTrans1D3" presStyleIdx="3" presStyleCnt="5"/>
      <dgm:spPr/>
    </dgm:pt>
    <dgm:pt modelId="{1CAA76EF-0625-4ACC-BAA0-2E271C96FABA}" type="pres">
      <dgm:prSet presAssocID="{A4E3995C-84E4-43CA-807F-816E74064217}" presName="hierRoot3" presStyleCnt="0"/>
      <dgm:spPr/>
    </dgm:pt>
    <dgm:pt modelId="{07210F74-7603-4846-84FC-73B6276F216C}" type="pres">
      <dgm:prSet presAssocID="{A4E3995C-84E4-43CA-807F-816E74064217}" presName="composite3" presStyleCnt="0"/>
      <dgm:spPr/>
    </dgm:pt>
    <dgm:pt modelId="{A5815A6F-9ABD-4F96-BF5C-EFCBB7A2ABEC}" type="pres">
      <dgm:prSet presAssocID="{A4E3995C-84E4-43CA-807F-816E74064217}" presName="background3" presStyleLbl="node3" presStyleIdx="3" presStyleCnt="5"/>
      <dgm:spPr/>
    </dgm:pt>
    <dgm:pt modelId="{0B775AF5-B0A6-4BFC-94A8-A861512545F7}" type="pres">
      <dgm:prSet presAssocID="{A4E3995C-84E4-43CA-807F-816E74064217}" presName="text3" presStyleLbl="fgAcc3" presStyleIdx="3" presStyleCnt="5">
        <dgm:presLayoutVars>
          <dgm:chPref val="3"/>
        </dgm:presLayoutVars>
      </dgm:prSet>
      <dgm:spPr/>
    </dgm:pt>
    <dgm:pt modelId="{427C738D-3D0D-4FE8-BAE2-78AE16A1933E}" type="pres">
      <dgm:prSet presAssocID="{A4E3995C-84E4-43CA-807F-816E74064217}" presName="hierChild4" presStyleCnt="0"/>
      <dgm:spPr/>
    </dgm:pt>
    <dgm:pt modelId="{0DCD5770-2F03-4731-85C0-DCE86B829789}" type="pres">
      <dgm:prSet presAssocID="{5A9CD228-9193-4366-811C-0A7130FD7C02}" presName="Name23" presStyleLbl="parChTrans1D4" presStyleIdx="3" presStyleCnt="5"/>
      <dgm:spPr/>
    </dgm:pt>
    <dgm:pt modelId="{B55C5BE9-C1DD-4CFD-9449-1E59F6A837C9}" type="pres">
      <dgm:prSet presAssocID="{589CD8F0-08ED-4D75-AF1A-C6B98B2EDDFA}" presName="hierRoot4" presStyleCnt="0"/>
      <dgm:spPr/>
    </dgm:pt>
    <dgm:pt modelId="{25BC44B0-6EA1-4782-AFF6-97EBFBE3959C}" type="pres">
      <dgm:prSet presAssocID="{589CD8F0-08ED-4D75-AF1A-C6B98B2EDDFA}" presName="composite4" presStyleCnt="0"/>
      <dgm:spPr/>
    </dgm:pt>
    <dgm:pt modelId="{81FF78E2-CC51-4EF4-BD1D-600C70D74ACF}" type="pres">
      <dgm:prSet presAssocID="{589CD8F0-08ED-4D75-AF1A-C6B98B2EDDFA}" presName="background4" presStyleLbl="node4" presStyleIdx="3" presStyleCnt="5"/>
      <dgm:spPr/>
    </dgm:pt>
    <dgm:pt modelId="{F0522149-0EDD-4C1C-998E-31F7D4B22217}" type="pres">
      <dgm:prSet presAssocID="{589CD8F0-08ED-4D75-AF1A-C6B98B2EDDFA}" presName="text4" presStyleLbl="fgAcc4" presStyleIdx="3" presStyleCnt="5" custScaleX="123908" custScaleY="207032">
        <dgm:presLayoutVars>
          <dgm:chPref val="3"/>
        </dgm:presLayoutVars>
      </dgm:prSet>
      <dgm:spPr/>
    </dgm:pt>
    <dgm:pt modelId="{14FB50FE-5F76-4919-B891-E7BDD5FEC921}" type="pres">
      <dgm:prSet presAssocID="{589CD8F0-08ED-4D75-AF1A-C6B98B2EDDFA}" presName="hierChild5" presStyleCnt="0"/>
      <dgm:spPr/>
    </dgm:pt>
    <dgm:pt modelId="{519B0D5C-2F6B-4BAE-94D3-08BD73EEC399}" type="pres">
      <dgm:prSet presAssocID="{0F9E0417-DC3D-442D-82EE-F03B1E66FB3B}" presName="Name17" presStyleLbl="parChTrans1D3" presStyleIdx="4" presStyleCnt="5"/>
      <dgm:spPr/>
    </dgm:pt>
    <dgm:pt modelId="{6A470D94-2CB2-491A-97E4-11CCC99B8336}" type="pres">
      <dgm:prSet presAssocID="{06BB7877-AE3F-40BA-B229-3743CED1F312}" presName="hierRoot3" presStyleCnt="0"/>
      <dgm:spPr/>
    </dgm:pt>
    <dgm:pt modelId="{BE12177F-C762-4978-8D0E-5F796D6EFC10}" type="pres">
      <dgm:prSet presAssocID="{06BB7877-AE3F-40BA-B229-3743CED1F312}" presName="composite3" presStyleCnt="0"/>
      <dgm:spPr/>
    </dgm:pt>
    <dgm:pt modelId="{1CD6B85F-87F9-4E09-9476-0209F7FA9D81}" type="pres">
      <dgm:prSet presAssocID="{06BB7877-AE3F-40BA-B229-3743CED1F312}" presName="background3" presStyleLbl="node3" presStyleIdx="4" presStyleCnt="5"/>
      <dgm:spPr/>
    </dgm:pt>
    <dgm:pt modelId="{F2A9DB97-4D1B-4027-A64B-F44161A56389}" type="pres">
      <dgm:prSet presAssocID="{06BB7877-AE3F-40BA-B229-3743CED1F312}" presName="text3" presStyleLbl="fgAcc3" presStyleIdx="4" presStyleCnt="5" custScaleX="133441">
        <dgm:presLayoutVars>
          <dgm:chPref val="3"/>
        </dgm:presLayoutVars>
      </dgm:prSet>
      <dgm:spPr/>
    </dgm:pt>
    <dgm:pt modelId="{5551A647-0AC3-46B8-B828-2F7FEADDC483}" type="pres">
      <dgm:prSet presAssocID="{06BB7877-AE3F-40BA-B229-3743CED1F312}" presName="hierChild4" presStyleCnt="0"/>
      <dgm:spPr/>
    </dgm:pt>
    <dgm:pt modelId="{2E21EE1D-6537-4D5C-967E-8C935FDAF361}" type="pres">
      <dgm:prSet presAssocID="{E777B3F6-D7C2-4B16-9D89-4B247910443D}" presName="Name23" presStyleLbl="parChTrans1D4" presStyleIdx="4" presStyleCnt="5"/>
      <dgm:spPr/>
    </dgm:pt>
    <dgm:pt modelId="{6F16288F-DD81-4DDA-94B3-DA057DFA7CD0}" type="pres">
      <dgm:prSet presAssocID="{68A519E8-235E-4C38-AA33-6195139FC22C}" presName="hierRoot4" presStyleCnt="0"/>
      <dgm:spPr/>
    </dgm:pt>
    <dgm:pt modelId="{D91ABE97-894D-4FE2-B1AE-4122AB11E1D0}" type="pres">
      <dgm:prSet presAssocID="{68A519E8-235E-4C38-AA33-6195139FC22C}" presName="composite4" presStyleCnt="0"/>
      <dgm:spPr/>
    </dgm:pt>
    <dgm:pt modelId="{5AF8BB6D-CDD6-4C1E-B7A8-042D15B81BA6}" type="pres">
      <dgm:prSet presAssocID="{68A519E8-235E-4C38-AA33-6195139FC22C}" presName="background4" presStyleLbl="node4" presStyleIdx="4" presStyleCnt="5"/>
      <dgm:spPr/>
    </dgm:pt>
    <dgm:pt modelId="{994E49DA-1990-414E-89C8-5D24B18383D6}" type="pres">
      <dgm:prSet presAssocID="{68A519E8-235E-4C38-AA33-6195139FC22C}" presName="text4" presStyleLbl="fgAcc4" presStyleIdx="4" presStyleCnt="5" custScaleX="250060" custScaleY="206456">
        <dgm:presLayoutVars>
          <dgm:chPref val="3"/>
        </dgm:presLayoutVars>
      </dgm:prSet>
      <dgm:spPr/>
    </dgm:pt>
    <dgm:pt modelId="{EDC0A14F-F2FA-4B76-9F14-9FA5CB012E3B}" type="pres">
      <dgm:prSet presAssocID="{68A519E8-235E-4C38-AA33-6195139FC22C}" presName="hierChild5" presStyleCnt="0"/>
      <dgm:spPr/>
    </dgm:pt>
    <dgm:pt modelId="{FA2096BA-DED1-4110-987A-EABDA0145633}" type="pres">
      <dgm:prSet presAssocID="{87F9AEC6-CC65-42C1-A8A3-3CDC70016E2C}" presName="Name10" presStyleLbl="parChTrans1D2" presStyleIdx="2" presStyleCnt="3"/>
      <dgm:spPr/>
    </dgm:pt>
    <dgm:pt modelId="{754F1259-B8F6-4DD8-879D-621CA675030F}" type="pres">
      <dgm:prSet presAssocID="{BC6CB5DF-B568-4DE9-8C6C-DCA355A58511}" presName="hierRoot2" presStyleCnt="0"/>
      <dgm:spPr/>
    </dgm:pt>
    <dgm:pt modelId="{84C6A0D6-FE47-4295-9E8C-FD044AEF49C7}" type="pres">
      <dgm:prSet presAssocID="{BC6CB5DF-B568-4DE9-8C6C-DCA355A58511}" presName="composite2" presStyleCnt="0"/>
      <dgm:spPr/>
    </dgm:pt>
    <dgm:pt modelId="{AACCF936-BCB3-4DDD-B4B7-AA684DB308B5}" type="pres">
      <dgm:prSet presAssocID="{BC6CB5DF-B568-4DE9-8C6C-DCA355A58511}" presName="background2" presStyleLbl="node2" presStyleIdx="2" presStyleCnt="3"/>
      <dgm:spPr/>
    </dgm:pt>
    <dgm:pt modelId="{6E79D515-7426-4D08-B12C-B8E30256A3DA}" type="pres">
      <dgm:prSet presAssocID="{BC6CB5DF-B568-4DE9-8C6C-DCA355A58511}" presName="text2" presStyleLbl="fgAcc2" presStyleIdx="2" presStyleCnt="3" custScaleX="135673">
        <dgm:presLayoutVars>
          <dgm:chPref val="3"/>
        </dgm:presLayoutVars>
      </dgm:prSet>
      <dgm:spPr/>
    </dgm:pt>
    <dgm:pt modelId="{AAC3CAE2-3506-4A11-BB7C-CB445A2903E2}" type="pres">
      <dgm:prSet presAssocID="{BC6CB5DF-B568-4DE9-8C6C-DCA355A58511}" presName="hierChild3" presStyleCnt="0"/>
      <dgm:spPr/>
    </dgm:pt>
  </dgm:ptLst>
  <dgm:cxnLst>
    <dgm:cxn modelId="{82410F07-7685-47E9-92E2-8F8033B60900}" type="presOf" srcId="{61F8C132-2B00-4CD4-AE7B-99424C35CE7F}" destId="{F92FD060-6676-4573-8CF6-DB9663056165}" srcOrd="0" destOrd="0" presId="urn:microsoft.com/office/officeart/2005/8/layout/hierarchy1"/>
    <dgm:cxn modelId="{DFFCC208-E140-49AA-9CDE-B87C740F9C42}" srcId="{7509120C-3529-4A1F-A099-A780141AD750}" destId="{46B8A0CF-AE50-44BD-8BB8-10C3B0141ED7}" srcOrd="2" destOrd="0" parTransId="{6A9283E7-36FB-4D6D-9B32-C5BA1B424038}" sibTransId="{ADB789B7-3A54-4F5A-82B2-65B695CCD9D7}"/>
    <dgm:cxn modelId="{72A4A212-3394-46A1-8D56-DD5D15F9BFAD}" srcId="{4D72471C-0680-4A46-8B32-A928D42C663E}" destId="{06BB7877-AE3F-40BA-B229-3743CED1F312}" srcOrd="1" destOrd="0" parTransId="{0F9E0417-DC3D-442D-82EE-F03B1E66FB3B}" sibTransId="{2B719327-210D-4CCE-8B1C-EEB8951F662F}"/>
    <dgm:cxn modelId="{90437A1C-BA4C-4CE4-9A76-1B6D1F0D45F2}" type="presOf" srcId="{A4E3995C-84E4-43CA-807F-816E74064217}" destId="{0B775AF5-B0A6-4BFC-94A8-A861512545F7}" srcOrd="0" destOrd="0" presId="urn:microsoft.com/office/officeart/2005/8/layout/hierarchy1"/>
    <dgm:cxn modelId="{95A7C51D-FE1C-41A4-B3C1-093355FE2B3D}" srcId="{930FF6D7-2F62-4F12-AC60-50C23C8DABC3}" destId="{BC6CB5DF-B568-4DE9-8C6C-DCA355A58511}" srcOrd="2" destOrd="0" parTransId="{87F9AEC6-CC65-42C1-A8A3-3CDC70016E2C}" sibTransId="{7F6E9D96-EE61-4724-BD4B-3EE3E490AE6C}"/>
    <dgm:cxn modelId="{C308A529-8FF6-4819-B36B-E5F7FCCF0B49}" type="presOf" srcId="{3F6E7B22-8E3E-4967-87BD-E90357EED011}" destId="{B68137DF-5D2B-4061-94BD-ACE7E2AFD966}" srcOrd="0" destOrd="0" presId="urn:microsoft.com/office/officeart/2005/8/layout/hierarchy1"/>
    <dgm:cxn modelId="{9A74FE32-5B23-48C0-A9CA-ACFF9A0D4E69}" type="presOf" srcId="{5A9CD228-9193-4366-811C-0A7130FD7C02}" destId="{0DCD5770-2F03-4731-85C0-DCE86B829789}" srcOrd="0" destOrd="0" presId="urn:microsoft.com/office/officeart/2005/8/layout/hierarchy1"/>
    <dgm:cxn modelId="{056FF938-06C5-4FE2-ACD3-F3EE90303BF9}" srcId="{930FF6D7-2F62-4F12-AC60-50C23C8DABC3}" destId="{7509120C-3529-4A1F-A099-A780141AD750}" srcOrd="0" destOrd="0" parTransId="{3BD6CAE0-D860-4814-AAFC-3C13C6A6178B}" sibTransId="{78EEB9F9-F416-4820-92FE-0BC53086E439}"/>
    <dgm:cxn modelId="{E7DFDE5C-B3CF-41EC-A8DA-14923B89E837}" type="presOf" srcId="{0F9E0417-DC3D-442D-82EE-F03B1E66FB3B}" destId="{519B0D5C-2F6B-4BAE-94D3-08BD73EEC399}" srcOrd="0" destOrd="0" presId="urn:microsoft.com/office/officeart/2005/8/layout/hierarchy1"/>
    <dgm:cxn modelId="{8888685F-D4A6-4DCF-9390-AFE335EBC45A}" type="presOf" srcId="{0AC232E4-2400-4E24-9BC3-7D5DA77CFD52}" destId="{982D74EE-34DE-42D7-803E-C3D481EAB5A0}" srcOrd="0" destOrd="0" presId="urn:microsoft.com/office/officeart/2005/8/layout/hierarchy1"/>
    <dgm:cxn modelId="{25805464-32C2-44CC-A44B-F35D8AEF1C24}" srcId="{4D72471C-0680-4A46-8B32-A928D42C663E}" destId="{A4E3995C-84E4-43CA-807F-816E74064217}" srcOrd="0" destOrd="0" parTransId="{11D4E20E-FA19-47B9-90AD-7333AD4215D8}" sibTransId="{5EC34E2A-122B-4B3A-A208-C3795B8022CB}"/>
    <dgm:cxn modelId="{F0549565-2B80-43D9-959E-0C6AD9C84072}" type="presOf" srcId="{06BB7877-AE3F-40BA-B229-3743CED1F312}" destId="{F2A9DB97-4D1B-4027-A64B-F44161A56389}" srcOrd="0" destOrd="0" presId="urn:microsoft.com/office/officeart/2005/8/layout/hierarchy1"/>
    <dgm:cxn modelId="{FB9A1946-4C02-4775-BB5F-89F60FC6763B}" srcId="{E7AC638E-4256-4073-BD9B-BA6F951DCE84}" destId="{5AFFF3E2-42A2-4CE0-9114-9BE94C479A47}" srcOrd="0" destOrd="0" parTransId="{61F8C132-2B00-4CD4-AE7B-99424C35CE7F}" sibTransId="{CBEBBBD5-511B-4458-9208-2750FB505C1F}"/>
    <dgm:cxn modelId="{8AD32C4A-F042-4203-9FA8-1B2DC6DFCBCA}" type="presOf" srcId="{4D72471C-0680-4A46-8B32-A928D42C663E}" destId="{5F6A663E-6509-4189-947E-67E56B33CF1F}" srcOrd="0" destOrd="0" presId="urn:microsoft.com/office/officeart/2005/8/layout/hierarchy1"/>
    <dgm:cxn modelId="{6295056E-63E4-45F1-A07B-D3985E8BE33C}" srcId="{06BB7877-AE3F-40BA-B229-3743CED1F312}" destId="{68A519E8-235E-4C38-AA33-6195139FC22C}" srcOrd="0" destOrd="0" parTransId="{E777B3F6-D7C2-4B16-9D89-4B247910443D}" sibTransId="{2C783609-D27A-4B12-92D1-F2AB6C678F38}"/>
    <dgm:cxn modelId="{50C12050-9DC1-4E45-B6E4-5A13BE8C02BA}" type="presOf" srcId="{68A519E8-235E-4C38-AA33-6195139FC22C}" destId="{994E49DA-1990-414E-89C8-5D24B18383D6}" srcOrd="0" destOrd="0" presId="urn:microsoft.com/office/officeart/2005/8/layout/hierarchy1"/>
    <dgm:cxn modelId="{351E5071-DFFB-437A-B6C0-AFF676912ACD}" type="presOf" srcId="{11D4E20E-FA19-47B9-90AD-7333AD4215D8}" destId="{5205B407-B0B4-4A9A-A165-D4E3DC76F381}" srcOrd="0" destOrd="0" presId="urn:microsoft.com/office/officeart/2005/8/layout/hierarchy1"/>
    <dgm:cxn modelId="{D4CCE171-256F-401A-8EFF-6C5377151A5C}" type="presOf" srcId="{7509120C-3529-4A1F-A099-A780141AD750}" destId="{6B86FC2D-8FAE-4FA9-A115-02C8786C79D2}" srcOrd="0" destOrd="0" presId="urn:microsoft.com/office/officeart/2005/8/layout/hierarchy1"/>
    <dgm:cxn modelId="{0B2B6D76-F4E0-4928-A296-9A1E765E80EA}" type="presOf" srcId="{E7AC638E-4256-4073-BD9B-BA6F951DCE84}" destId="{887716FC-B882-4F1B-A066-D100BB0FF3E9}" srcOrd="0" destOrd="0" presId="urn:microsoft.com/office/officeart/2005/8/layout/hierarchy1"/>
    <dgm:cxn modelId="{013A0879-5257-4FF8-821C-D7956CB98E2F}" srcId="{7509120C-3529-4A1F-A099-A780141AD750}" destId="{E7AC638E-4256-4073-BD9B-BA6F951DCE84}" srcOrd="1" destOrd="0" parTransId="{B6774E7A-65D4-4F4D-925C-76C33A5885A0}" sibTransId="{BBFB1BE2-A2EA-42FE-9BFA-095644AFC3E1}"/>
    <dgm:cxn modelId="{46709C8D-DD41-4366-95A2-AAC16391ADFB}" type="presOf" srcId="{20685985-DE0C-427F-8B5B-ACCD8D1FAF88}" destId="{22A29F8C-C38B-4E53-84A3-D8E6C1DC4BDD}" srcOrd="0" destOrd="0" presId="urn:microsoft.com/office/officeart/2005/8/layout/hierarchy1"/>
    <dgm:cxn modelId="{0EC25190-4D7F-4A33-8DEA-8C2B12B22FC3}" type="presOf" srcId="{930FF6D7-2F62-4F12-AC60-50C23C8DABC3}" destId="{EE56214D-E9F6-4C45-BA77-C46352E401C0}" srcOrd="0" destOrd="0" presId="urn:microsoft.com/office/officeart/2005/8/layout/hierarchy1"/>
    <dgm:cxn modelId="{35C09FAE-AF0B-4943-9D0E-1C1905E00A3C}" type="presOf" srcId="{589CD8F0-08ED-4D75-AF1A-C6B98B2EDDFA}" destId="{F0522149-0EDD-4C1C-998E-31F7D4B22217}" srcOrd="0" destOrd="0" presId="urn:microsoft.com/office/officeart/2005/8/layout/hierarchy1"/>
    <dgm:cxn modelId="{E2C5F8BD-16B2-4066-852A-255F3192F5CA}" type="presOf" srcId="{89E80A73-5F72-46DE-BD82-C224E7779449}" destId="{9C8A0529-3C1C-407F-8572-3EF058EBF712}" srcOrd="0" destOrd="0" presId="urn:microsoft.com/office/officeart/2005/8/layout/hierarchy1"/>
    <dgm:cxn modelId="{D39519C4-BB6B-4B88-8DA0-EAC84C492046}" type="presOf" srcId="{3BD6CAE0-D860-4814-AAFC-3C13C6A6178B}" destId="{E144966C-EFED-4FF3-A3AE-4BAB3B61A437}" srcOrd="0" destOrd="0" presId="urn:microsoft.com/office/officeart/2005/8/layout/hierarchy1"/>
    <dgm:cxn modelId="{58ACBCC5-E97A-47C6-AFC9-F7640ECD8D74}" type="presOf" srcId="{6A9283E7-36FB-4D6D-9B32-C5BA1B424038}" destId="{03AA284F-1730-4975-93C9-984C7CB64BDA}" srcOrd="0" destOrd="0" presId="urn:microsoft.com/office/officeart/2005/8/layout/hierarchy1"/>
    <dgm:cxn modelId="{905919C6-5DB6-4FCF-B8AA-40A5D4AFFE4F}" srcId="{A4E3995C-84E4-43CA-807F-816E74064217}" destId="{589CD8F0-08ED-4D75-AF1A-C6B98B2EDDFA}" srcOrd="0" destOrd="0" parTransId="{5A9CD228-9193-4366-811C-0A7130FD7C02}" sibTransId="{29637812-AF28-486C-8EFC-6A7D8630BCB5}"/>
    <dgm:cxn modelId="{5B6BD3CA-533F-4CD0-8FBB-AD9C7CA3E32F}" srcId="{930FF6D7-2F62-4F12-AC60-50C23C8DABC3}" destId="{4D72471C-0680-4A46-8B32-A928D42C663E}" srcOrd="1" destOrd="0" parTransId="{89E80A73-5F72-46DE-BD82-C224E7779449}" sibTransId="{8E650DC9-9F7A-433D-984E-15E469781D5A}"/>
    <dgm:cxn modelId="{912FFFCF-91C7-4F63-834C-C7C0AA818B42}" type="presOf" srcId="{59BE0968-1EC3-454A-A277-F085F4E66951}" destId="{F242F63E-5246-4825-AB8F-F6DCD1E965A0}" srcOrd="0" destOrd="0" presId="urn:microsoft.com/office/officeart/2005/8/layout/hierarchy1"/>
    <dgm:cxn modelId="{D54330D0-9D99-40EE-BFC6-5B51B1137106}" srcId="{7509120C-3529-4A1F-A099-A780141AD750}" destId="{20685985-DE0C-427F-8B5B-ACCD8D1FAF88}" srcOrd="0" destOrd="0" parTransId="{75A032B4-4B39-46EE-B0A0-64E57A34D683}" sibTransId="{296B85C5-FE6A-4D9C-BC0A-E44D7C126EBD}"/>
    <dgm:cxn modelId="{6BD43BD9-FD03-4065-8C89-0BCA36485D79}" type="presOf" srcId="{BC6CB5DF-B568-4DE9-8C6C-DCA355A58511}" destId="{6E79D515-7426-4D08-B12C-B8E30256A3DA}" srcOrd="0" destOrd="0" presId="urn:microsoft.com/office/officeart/2005/8/layout/hierarchy1"/>
    <dgm:cxn modelId="{520740DD-9B8C-41B2-B03A-CCEED0E2B9C3}" type="presOf" srcId="{24B4A1D3-B284-4333-9683-AAFFD9470B0E}" destId="{0C931189-21CE-4EB7-B2AE-116AF0B71010}" srcOrd="0" destOrd="0" presId="urn:microsoft.com/office/officeart/2005/8/layout/hierarchy1"/>
    <dgm:cxn modelId="{0861E9DE-0C42-4C72-8D78-7B2221BA59F0}" type="presOf" srcId="{E777B3F6-D7C2-4B16-9D89-4B247910443D}" destId="{2E21EE1D-6537-4D5C-967E-8C935FDAF361}" srcOrd="0" destOrd="0" presId="urn:microsoft.com/office/officeart/2005/8/layout/hierarchy1"/>
    <dgm:cxn modelId="{205461E2-8780-45F5-B9B4-1CF166B9A07F}" srcId="{46B8A0CF-AE50-44BD-8BB8-10C3B0141ED7}" destId="{59BE0968-1EC3-454A-A277-F085F4E66951}" srcOrd="0" destOrd="0" parTransId="{3F6E7B22-8E3E-4967-87BD-E90357EED011}" sibTransId="{CD8F493B-BAE1-4ABB-AE06-885F378EC294}"/>
    <dgm:cxn modelId="{93351DE5-E686-4D3D-ADE6-C70B36355D6C}" type="presOf" srcId="{75A032B4-4B39-46EE-B0A0-64E57A34D683}" destId="{1F627953-ED5A-42E4-A33D-629D065CFD23}" srcOrd="0" destOrd="0" presId="urn:microsoft.com/office/officeart/2005/8/layout/hierarchy1"/>
    <dgm:cxn modelId="{8D6545E8-09FB-4A3D-ADE4-ED73042AC78B}" srcId="{20685985-DE0C-427F-8B5B-ACCD8D1FAF88}" destId="{2A75FD2D-2F22-44C3-996C-23F4BD2C7D65}" srcOrd="0" destOrd="0" parTransId="{0AC232E4-2400-4E24-9BC3-7D5DA77CFD52}" sibTransId="{751B079B-ED68-43BB-8873-A1A4C27F1CD4}"/>
    <dgm:cxn modelId="{5663B6E9-6AAA-4480-BA6B-265F172AD5F5}" type="presOf" srcId="{87F9AEC6-CC65-42C1-A8A3-3CDC70016E2C}" destId="{FA2096BA-DED1-4110-987A-EABDA0145633}" srcOrd="0" destOrd="0" presId="urn:microsoft.com/office/officeart/2005/8/layout/hierarchy1"/>
    <dgm:cxn modelId="{75AB96EB-7F66-4C45-82E3-FB98C333E9B7}" srcId="{24B4A1D3-B284-4333-9683-AAFFD9470B0E}" destId="{930FF6D7-2F62-4F12-AC60-50C23C8DABC3}" srcOrd="0" destOrd="0" parTransId="{4FDB0E97-40E4-4BE2-A859-E27DB62A81D6}" sibTransId="{58845BFD-EE35-4CE7-AB43-6D58BA70A7A3}"/>
    <dgm:cxn modelId="{C483F4EC-5CD4-4BCC-9828-B515C4BDBDB0}" type="presOf" srcId="{46B8A0CF-AE50-44BD-8BB8-10C3B0141ED7}" destId="{1C8E45DB-9A4F-4019-A63C-4E99F5E74F45}" srcOrd="0" destOrd="0" presId="urn:microsoft.com/office/officeart/2005/8/layout/hierarchy1"/>
    <dgm:cxn modelId="{C8DD43FB-1E38-46B6-8520-FE8A40744132}" type="presOf" srcId="{B6774E7A-65D4-4F4D-925C-76C33A5885A0}" destId="{62945792-5657-4C58-AB3C-E03060EC48D0}" srcOrd="0" destOrd="0" presId="urn:microsoft.com/office/officeart/2005/8/layout/hierarchy1"/>
    <dgm:cxn modelId="{087820FD-2217-4DB1-865D-426C32E2E538}" type="presOf" srcId="{2A75FD2D-2F22-44C3-996C-23F4BD2C7D65}" destId="{7C094093-324D-45AE-9099-9866352BAF97}" srcOrd="0" destOrd="0" presId="urn:microsoft.com/office/officeart/2005/8/layout/hierarchy1"/>
    <dgm:cxn modelId="{F7E9F7FE-BAD3-4254-8BC4-6B4A31E15715}" type="presOf" srcId="{5AFFF3E2-42A2-4CE0-9114-9BE94C479A47}" destId="{3EFC50BA-E289-4DC4-9159-5FFC0EE4DE1A}" srcOrd="0" destOrd="0" presId="urn:microsoft.com/office/officeart/2005/8/layout/hierarchy1"/>
    <dgm:cxn modelId="{C3625701-65B2-47E2-A141-E96F09C763F9}" type="presParOf" srcId="{0C931189-21CE-4EB7-B2AE-116AF0B71010}" destId="{CB58402A-EA55-444F-A9CC-BEC977D59A05}" srcOrd="0" destOrd="0" presId="urn:microsoft.com/office/officeart/2005/8/layout/hierarchy1"/>
    <dgm:cxn modelId="{FF14CE07-739C-4F58-8CE1-5ABBF53672D3}" type="presParOf" srcId="{CB58402A-EA55-444F-A9CC-BEC977D59A05}" destId="{EEEE5412-2F16-4E76-AD75-2ABF3F32E0A6}" srcOrd="0" destOrd="0" presId="urn:microsoft.com/office/officeart/2005/8/layout/hierarchy1"/>
    <dgm:cxn modelId="{0E0D7BF4-5247-4F45-915E-BC6C8397E8FD}" type="presParOf" srcId="{EEEE5412-2F16-4E76-AD75-2ABF3F32E0A6}" destId="{8D9A496D-3B97-42A8-9DF9-D21C1CFB7995}" srcOrd="0" destOrd="0" presId="urn:microsoft.com/office/officeart/2005/8/layout/hierarchy1"/>
    <dgm:cxn modelId="{CE6E2743-9129-499D-AD72-6E76CDE48FB6}" type="presParOf" srcId="{EEEE5412-2F16-4E76-AD75-2ABF3F32E0A6}" destId="{EE56214D-E9F6-4C45-BA77-C46352E401C0}" srcOrd="1" destOrd="0" presId="urn:microsoft.com/office/officeart/2005/8/layout/hierarchy1"/>
    <dgm:cxn modelId="{ACE13E28-DD05-4045-952C-41B3D358D634}" type="presParOf" srcId="{CB58402A-EA55-444F-A9CC-BEC977D59A05}" destId="{CE540FC1-A44D-4FB8-986A-DE12CBE719D8}" srcOrd="1" destOrd="0" presId="urn:microsoft.com/office/officeart/2005/8/layout/hierarchy1"/>
    <dgm:cxn modelId="{3C9686E1-0983-4950-95D7-4020991AA103}" type="presParOf" srcId="{CE540FC1-A44D-4FB8-986A-DE12CBE719D8}" destId="{E144966C-EFED-4FF3-A3AE-4BAB3B61A437}" srcOrd="0" destOrd="0" presId="urn:microsoft.com/office/officeart/2005/8/layout/hierarchy1"/>
    <dgm:cxn modelId="{1947BDE4-2051-407D-849E-ED53C717A689}" type="presParOf" srcId="{CE540FC1-A44D-4FB8-986A-DE12CBE719D8}" destId="{52B72077-8F83-417E-BB07-58E77D0BCC44}" srcOrd="1" destOrd="0" presId="urn:microsoft.com/office/officeart/2005/8/layout/hierarchy1"/>
    <dgm:cxn modelId="{80AEF9B5-9A75-41A8-A051-4A963A80E231}" type="presParOf" srcId="{52B72077-8F83-417E-BB07-58E77D0BCC44}" destId="{54AA94AB-9864-4FB8-8CBE-7463D5D50671}" srcOrd="0" destOrd="0" presId="urn:microsoft.com/office/officeart/2005/8/layout/hierarchy1"/>
    <dgm:cxn modelId="{C8050105-9A62-48AD-84EA-AE3A9FAB07AA}" type="presParOf" srcId="{54AA94AB-9864-4FB8-8CBE-7463D5D50671}" destId="{D4B1BCC0-72B8-4056-A299-685C55E4AF1A}" srcOrd="0" destOrd="0" presId="urn:microsoft.com/office/officeart/2005/8/layout/hierarchy1"/>
    <dgm:cxn modelId="{4D98852D-EC0C-4AAA-86D7-7BC4668057C5}" type="presParOf" srcId="{54AA94AB-9864-4FB8-8CBE-7463D5D50671}" destId="{6B86FC2D-8FAE-4FA9-A115-02C8786C79D2}" srcOrd="1" destOrd="0" presId="urn:microsoft.com/office/officeart/2005/8/layout/hierarchy1"/>
    <dgm:cxn modelId="{6554E402-D5C2-4219-AA9E-944224400DE5}" type="presParOf" srcId="{52B72077-8F83-417E-BB07-58E77D0BCC44}" destId="{A3AA20CE-80AC-4844-A1C0-9D223B07ED2E}" srcOrd="1" destOrd="0" presId="urn:microsoft.com/office/officeart/2005/8/layout/hierarchy1"/>
    <dgm:cxn modelId="{1D2BEE70-6792-4374-BB8C-86B06A5DA607}" type="presParOf" srcId="{A3AA20CE-80AC-4844-A1C0-9D223B07ED2E}" destId="{1F627953-ED5A-42E4-A33D-629D065CFD23}" srcOrd="0" destOrd="0" presId="urn:microsoft.com/office/officeart/2005/8/layout/hierarchy1"/>
    <dgm:cxn modelId="{F974CCD8-9274-4420-8FA5-EBB84CD25ED5}" type="presParOf" srcId="{A3AA20CE-80AC-4844-A1C0-9D223B07ED2E}" destId="{FABCC44B-92C7-4EE2-ADB3-953D0380A3FF}" srcOrd="1" destOrd="0" presId="urn:microsoft.com/office/officeart/2005/8/layout/hierarchy1"/>
    <dgm:cxn modelId="{B729A224-C3E5-43CE-8D46-E70F7E9FEDB9}" type="presParOf" srcId="{FABCC44B-92C7-4EE2-ADB3-953D0380A3FF}" destId="{D6D84EDA-A928-4CC6-9680-DFD95BEBB130}" srcOrd="0" destOrd="0" presId="urn:microsoft.com/office/officeart/2005/8/layout/hierarchy1"/>
    <dgm:cxn modelId="{8B8E93B1-025F-431D-97B9-108C981B0C11}" type="presParOf" srcId="{D6D84EDA-A928-4CC6-9680-DFD95BEBB130}" destId="{4CB584A6-F846-4365-B5DF-443B6104856C}" srcOrd="0" destOrd="0" presId="urn:microsoft.com/office/officeart/2005/8/layout/hierarchy1"/>
    <dgm:cxn modelId="{5ABFEEC0-AFFC-46E3-84A7-25DB18E509DC}" type="presParOf" srcId="{D6D84EDA-A928-4CC6-9680-DFD95BEBB130}" destId="{22A29F8C-C38B-4E53-84A3-D8E6C1DC4BDD}" srcOrd="1" destOrd="0" presId="urn:microsoft.com/office/officeart/2005/8/layout/hierarchy1"/>
    <dgm:cxn modelId="{31E82241-1129-48F7-B6C5-4BB21CB265CC}" type="presParOf" srcId="{FABCC44B-92C7-4EE2-ADB3-953D0380A3FF}" destId="{4FEB2565-4D78-4E22-AB5C-2176EF454ADA}" srcOrd="1" destOrd="0" presId="urn:microsoft.com/office/officeart/2005/8/layout/hierarchy1"/>
    <dgm:cxn modelId="{F009D435-DCF6-45EE-B271-E976C168D741}" type="presParOf" srcId="{4FEB2565-4D78-4E22-AB5C-2176EF454ADA}" destId="{982D74EE-34DE-42D7-803E-C3D481EAB5A0}" srcOrd="0" destOrd="0" presId="urn:microsoft.com/office/officeart/2005/8/layout/hierarchy1"/>
    <dgm:cxn modelId="{9D1CB775-7F58-46B9-B9DC-1A563535F433}" type="presParOf" srcId="{4FEB2565-4D78-4E22-AB5C-2176EF454ADA}" destId="{4BF9E777-75F8-48FF-995E-B2386B9A3DC1}" srcOrd="1" destOrd="0" presId="urn:microsoft.com/office/officeart/2005/8/layout/hierarchy1"/>
    <dgm:cxn modelId="{37C298DE-BC37-4BB7-933A-F0B9862F6F48}" type="presParOf" srcId="{4BF9E777-75F8-48FF-995E-B2386B9A3DC1}" destId="{3FD21C5E-1F00-4F77-B4C3-37BF96DC4A47}" srcOrd="0" destOrd="0" presId="urn:microsoft.com/office/officeart/2005/8/layout/hierarchy1"/>
    <dgm:cxn modelId="{2C066536-48CF-40A4-BFA2-4AB264528A00}" type="presParOf" srcId="{3FD21C5E-1F00-4F77-B4C3-37BF96DC4A47}" destId="{EC170DF2-2234-46EB-B2FD-ECD15B827E29}" srcOrd="0" destOrd="0" presId="urn:microsoft.com/office/officeart/2005/8/layout/hierarchy1"/>
    <dgm:cxn modelId="{FCBFF4BD-D914-4643-99B6-D7C46F04F8C8}" type="presParOf" srcId="{3FD21C5E-1F00-4F77-B4C3-37BF96DC4A47}" destId="{7C094093-324D-45AE-9099-9866352BAF97}" srcOrd="1" destOrd="0" presId="urn:microsoft.com/office/officeart/2005/8/layout/hierarchy1"/>
    <dgm:cxn modelId="{E5677116-5B3B-4186-B2BE-07D9C0F14EF2}" type="presParOf" srcId="{4BF9E777-75F8-48FF-995E-B2386B9A3DC1}" destId="{AA96A48E-06C1-4C94-B327-7192C8B968CA}" srcOrd="1" destOrd="0" presId="urn:microsoft.com/office/officeart/2005/8/layout/hierarchy1"/>
    <dgm:cxn modelId="{59DC1503-4FB8-4108-868D-62A93597F3DB}" type="presParOf" srcId="{A3AA20CE-80AC-4844-A1C0-9D223B07ED2E}" destId="{62945792-5657-4C58-AB3C-E03060EC48D0}" srcOrd="2" destOrd="0" presId="urn:microsoft.com/office/officeart/2005/8/layout/hierarchy1"/>
    <dgm:cxn modelId="{1A6B144A-9CB4-4DC5-B99B-8CADBF4A4129}" type="presParOf" srcId="{A3AA20CE-80AC-4844-A1C0-9D223B07ED2E}" destId="{201C85E4-6945-40AF-B27A-42B0805369FF}" srcOrd="3" destOrd="0" presId="urn:microsoft.com/office/officeart/2005/8/layout/hierarchy1"/>
    <dgm:cxn modelId="{CB2F9594-2940-46AA-8728-EE118EB5024A}" type="presParOf" srcId="{201C85E4-6945-40AF-B27A-42B0805369FF}" destId="{288F2484-F00B-4918-BE3A-7CBAFAD16A3D}" srcOrd="0" destOrd="0" presId="urn:microsoft.com/office/officeart/2005/8/layout/hierarchy1"/>
    <dgm:cxn modelId="{A8F68FBA-0663-46DB-A159-CB4707EF0EC8}" type="presParOf" srcId="{288F2484-F00B-4918-BE3A-7CBAFAD16A3D}" destId="{8ACBC78B-87E2-4CF2-BBCE-D265A5EF3154}" srcOrd="0" destOrd="0" presId="urn:microsoft.com/office/officeart/2005/8/layout/hierarchy1"/>
    <dgm:cxn modelId="{57F1A540-2967-4745-A6C3-F2583899F4EA}" type="presParOf" srcId="{288F2484-F00B-4918-BE3A-7CBAFAD16A3D}" destId="{887716FC-B882-4F1B-A066-D100BB0FF3E9}" srcOrd="1" destOrd="0" presId="urn:microsoft.com/office/officeart/2005/8/layout/hierarchy1"/>
    <dgm:cxn modelId="{96F4FF02-77E2-403A-862F-A2520E60D0A0}" type="presParOf" srcId="{201C85E4-6945-40AF-B27A-42B0805369FF}" destId="{4F53CCC1-38BA-48DE-9978-2BBA91EAFC15}" srcOrd="1" destOrd="0" presId="urn:microsoft.com/office/officeart/2005/8/layout/hierarchy1"/>
    <dgm:cxn modelId="{55421247-0B08-4374-9469-72ACD5670277}" type="presParOf" srcId="{4F53CCC1-38BA-48DE-9978-2BBA91EAFC15}" destId="{F92FD060-6676-4573-8CF6-DB9663056165}" srcOrd="0" destOrd="0" presId="urn:microsoft.com/office/officeart/2005/8/layout/hierarchy1"/>
    <dgm:cxn modelId="{E4037088-36A2-4666-BC48-6FAAAEAEA6C9}" type="presParOf" srcId="{4F53CCC1-38BA-48DE-9978-2BBA91EAFC15}" destId="{0E80CD2A-0110-4504-9903-584D1FE09BFA}" srcOrd="1" destOrd="0" presId="urn:microsoft.com/office/officeart/2005/8/layout/hierarchy1"/>
    <dgm:cxn modelId="{4F1F09D7-4864-44C2-BAF4-3F5EB2AD3EE4}" type="presParOf" srcId="{0E80CD2A-0110-4504-9903-584D1FE09BFA}" destId="{724038AB-8697-411F-B119-75303625CC5D}" srcOrd="0" destOrd="0" presId="urn:microsoft.com/office/officeart/2005/8/layout/hierarchy1"/>
    <dgm:cxn modelId="{EA1449CC-961F-4382-889A-70868BEEBC61}" type="presParOf" srcId="{724038AB-8697-411F-B119-75303625CC5D}" destId="{76038B1D-DA7B-4CD7-A7EB-D12EB218FC01}" srcOrd="0" destOrd="0" presId="urn:microsoft.com/office/officeart/2005/8/layout/hierarchy1"/>
    <dgm:cxn modelId="{5C1F8929-05FF-4102-B8D3-8713340E265B}" type="presParOf" srcId="{724038AB-8697-411F-B119-75303625CC5D}" destId="{3EFC50BA-E289-4DC4-9159-5FFC0EE4DE1A}" srcOrd="1" destOrd="0" presId="urn:microsoft.com/office/officeart/2005/8/layout/hierarchy1"/>
    <dgm:cxn modelId="{6E7E31F3-4CB5-4398-852A-E5820688888A}" type="presParOf" srcId="{0E80CD2A-0110-4504-9903-584D1FE09BFA}" destId="{06370F6A-154A-40D6-A62E-5CECF0233A0E}" srcOrd="1" destOrd="0" presId="urn:microsoft.com/office/officeart/2005/8/layout/hierarchy1"/>
    <dgm:cxn modelId="{70E45FE4-E3ED-42BD-B1A9-57964A13F038}" type="presParOf" srcId="{A3AA20CE-80AC-4844-A1C0-9D223B07ED2E}" destId="{03AA284F-1730-4975-93C9-984C7CB64BDA}" srcOrd="4" destOrd="0" presId="urn:microsoft.com/office/officeart/2005/8/layout/hierarchy1"/>
    <dgm:cxn modelId="{0BA0C61A-97C9-4A6D-810A-F5412E27A088}" type="presParOf" srcId="{A3AA20CE-80AC-4844-A1C0-9D223B07ED2E}" destId="{6F0BCAE2-A50B-4999-A401-8C0954F2EF87}" srcOrd="5" destOrd="0" presId="urn:microsoft.com/office/officeart/2005/8/layout/hierarchy1"/>
    <dgm:cxn modelId="{21DAD8ED-2618-4E5C-9DF6-B17DFA02BDCE}" type="presParOf" srcId="{6F0BCAE2-A50B-4999-A401-8C0954F2EF87}" destId="{002D3044-01E3-4F3E-B2C8-73651F604B1E}" srcOrd="0" destOrd="0" presId="urn:microsoft.com/office/officeart/2005/8/layout/hierarchy1"/>
    <dgm:cxn modelId="{067869BB-9876-43FE-B12A-2C370BB80022}" type="presParOf" srcId="{002D3044-01E3-4F3E-B2C8-73651F604B1E}" destId="{6D313658-CC35-4751-AB82-F734CF2BC99D}" srcOrd="0" destOrd="0" presId="urn:microsoft.com/office/officeart/2005/8/layout/hierarchy1"/>
    <dgm:cxn modelId="{00CF4D26-06C9-462C-AAD6-00134089BF6A}" type="presParOf" srcId="{002D3044-01E3-4F3E-B2C8-73651F604B1E}" destId="{1C8E45DB-9A4F-4019-A63C-4E99F5E74F45}" srcOrd="1" destOrd="0" presId="urn:microsoft.com/office/officeart/2005/8/layout/hierarchy1"/>
    <dgm:cxn modelId="{C32E3D27-B3F0-4407-BDE3-4FCBCA15E23D}" type="presParOf" srcId="{6F0BCAE2-A50B-4999-A401-8C0954F2EF87}" destId="{78D31F42-95DA-408C-8137-ADBF7D7F377D}" srcOrd="1" destOrd="0" presId="urn:microsoft.com/office/officeart/2005/8/layout/hierarchy1"/>
    <dgm:cxn modelId="{56E038D1-DD83-4B62-8D2F-1B7A393B72C4}" type="presParOf" srcId="{78D31F42-95DA-408C-8137-ADBF7D7F377D}" destId="{B68137DF-5D2B-4061-94BD-ACE7E2AFD966}" srcOrd="0" destOrd="0" presId="urn:microsoft.com/office/officeart/2005/8/layout/hierarchy1"/>
    <dgm:cxn modelId="{5E14CE7F-21B2-4215-88C3-009D91448749}" type="presParOf" srcId="{78D31F42-95DA-408C-8137-ADBF7D7F377D}" destId="{1356D2EC-D715-49D9-A9A2-4ACFD48924DE}" srcOrd="1" destOrd="0" presId="urn:microsoft.com/office/officeart/2005/8/layout/hierarchy1"/>
    <dgm:cxn modelId="{A22C1320-22BD-4A1A-820B-B84380F47271}" type="presParOf" srcId="{1356D2EC-D715-49D9-A9A2-4ACFD48924DE}" destId="{D36B8ABB-3F4D-4588-A8B3-05093B363825}" srcOrd="0" destOrd="0" presId="urn:microsoft.com/office/officeart/2005/8/layout/hierarchy1"/>
    <dgm:cxn modelId="{93E4D6E3-B163-46AA-A5E6-59CFBA1F8108}" type="presParOf" srcId="{D36B8ABB-3F4D-4588-A8B3-05093B363825}" destId="{609304A6-B6BB-431A-8CD2-1AC7E6B50FA6}" srcOrd="0" destOrd="0" presId="urn:microsoft.com/office/officeart/2005/8/layout/hierarchy1"/>
    <dgm:cxn modelId="{FC0A5EB6-AD69-4445-8F61-626BBC355D0D}" type="presParOf" srcId="{D36B8ABB-3F4D-4588-A8B3-05093B363825}" destId="{F242F63E-5246-4825-AB8F-F6DCD1E965A0}" srcOrd="1" destOrd="0" presId="urn:microsoft.com/office/officeart/2005/8/layout/hierarchy1"/>
    <dgm:cxn modelId="{6E950E55-E818-46F7-9834-8702117D7ED0}" type="presParOf" srcId="{1356D2EC-D715-49D9-A9A2-4ACFD48924DE}" destId="{C1111092-25FC-4008-8228-66BCB6CA1DC4}" srcOrd="1" destOrd="0" presId="urn:microsoft.com/office/officeart/2005/8/layout/hierarchy1"/>
    <dgm:cxn modelId="{9AF6DEC8-6A4F-4DEA-AC29-0E0FC99D11AA}" type="presParOf" srcId="{CE540FC1-A44D-4FB8-986A-DE12CBE719D8}" destId="{9C8A0529-3C1C-407F-8572-3EF058EBF712}" srcOrd="2" destOrd="0" presId="urn:microsoft.com/office/officeart/2005/8/layout/hierarchy1"/>
    <dgm:cxn modelId="{AA17520F-26D1-46A0-89F1-80E24A88EB9B}" type="presParOf" srcId="{CE540FC1-A44D-4FB8-986A-DE12CBE719D8}" destId="{05AC6837-A8BB-4E57-B0CF-57A463899C85}" srcOrd="3" destOrd="0" presId="urn:microsoft.com/office/officeart/2005/8/layout/hierarchy1"/>
    <dgm:cxn modelId="{B2715F25-469A-48D2-BD2F-69511B202138}" type="presParOf" srcId="{05AC6837-A8BB-4E57-B0CF-57A463899C85}" destId="{979AAC17-C491-43C7-83E8-9C9014009203}" srcOrd="0" destOrd="0" presId="urn:microsoft.com/office/officeart/2005/8/layout/hierarchy1"/>
    <dgm:cxn modelId="{F53C5E34-068B-40FA-902F-C3DBB56814A8}" type="presParOf" srcId="{979AAC17-C491-43C7-83E8-9C9014009203}" destId="{EB786987-DA77-4229-8456-25BDB61871CB}" srcOrd="0" destOrd="0" presId="urn:microsoft.com/office/officeart/2005/8/layout/hierarchy1"/>
    <dgm:cxn modelId="{B75ECDFA-0141-4193-ADB0-CD29BAD06157}" type="presParOf" srcId="{979AAC17-C491-43C7-83E8-9C9014009203}" destId="{5F6A663E-6509-4189-947E-67E56B33CF1F}" srcOrd="1" destOrd="0" presId="urn:microsoft.com/office/officeart/2005/8/layout/hierarchy1"/>
    <dgm:cxn modelId="{A7575F1A-226A-4E52-828D-A39B8B285279}" type="presParOf" srcId="{05AC6837-A8BB-4E57-B0CF-57A463899C85}" destId="{4FE5B4EA-2B09-4436-B8B0-0FCB196072A0}" srcOrd="1" destOrd="0" presId="urn:microsoft.com/office/officeart/2005/8/layout/hierarchy1"/>
    <dgm:cxn modelId="{2B379719-3399-464B-A689-0843806D6EB1}" type="presParOf" srcId="{4FE5B4EA-2B09-4436-B8B0-0FCB196072A0}" destId="{5205B407-B0B4-4A9A-A165-D4E3DC76F381}" srcOrd="0" destOrd="0" presId="urn:microsoft.com/office/officeart/2005/8/layout/hierarchy1"/>
    <dgm:cxn modelId="{91D46FBA-780D-4F7E-933B-30B25BAC0BF8}" type="presParOf" srcId="{4FE5B4EA-2B09-4436-B8B0-0FCB196072A0}" destId="{1CAA76EF-0625-4ACC-BAA0-2E271C96FABA}" srcOrd="1" destOrd="0" presId="urn:microsoft.com/office/officeart/2005/8/layout/hierarchy1"/>
    <dgm:cxn modelId="{8CB1FF5E-3762-4A56-98C5-13C30C4E89B4}" type="presParOf" srcId="{1CAA76EF-0625-4ACC-BAA0-2E271C96FABA}" destId="{07210F74-7603-4846-84FC-73B6276F216C}" srcOrd="0" destOrd="0" presId="urn:microsoft.com/office/officeart/2005/8/layout/hierarchy1"/>
    <dgm:cxn modelId="{97979CE5-314F-4CE4-85B6-B8EAD7D1D1B7}" type="presParOf" srcId="{07210F74-7603-4846-84FC-73B6276F216C}" destId="{A5815A6F-9ABD-4F96-BF5C-EFCBB7A2ABEC}" srcOrd="0" destOrd="0" presId="urn:microsoft.com/office/officeart/2005/8/layout/hierarchy1"/>
    <dgm:cxn modelId="{46384E3A-D7D5-475E-B662-F39833F3A601}" type="presParOf" srcId="{07210F74-7603-4846-84FC-73B6276F216C}" destId="{0B775AF5-B0A6-4BFC-94A8-A861512545F7}" srcOrd="1" destOrd="0" presId="urn:microsoft.com/office/officeart/2005/8/layout/hierarchy1"/>
    <dgm:cxn modelId="{A9903828-03EF-474C-86EB-FC414F48CE04}" type="presParOf" srcId="{1CAA76EF-0625-4ACC-BAA0-2E271C96FABA}" destId="{427C738D-3D0D-4FE8-BAE2-78AE16A1933E}" srcOrd="1" destOrd="0" presId="urn:microsoft.com/office/officeart/2005/8/layout/hierarchy1"/>
    <dgm:cxn modelId="{D0E5589D-C564-4267-838C-D9348E1CBC92}" type="presParOf" srcId="{427C738D-3D0D-4FE8-BAE2-78AE16A1933E}" destId="{0DCD5770-2F03-4731-85C0-DCE86B829789}" srcOrd="0" destOrd="0" presId="urn:microsoft.com/office/officeart/2005/8/layout/hierarchy1"/>
    <dgm:cxn modelId="{BB94CC61-0ACB-4776-8175-E36934139BB0}" type="presParOf" srcId="{427C738D-3D0D-4FE8-BAE2-78AE16A1933E}" destId="{B55C5BE9-C1DD-4CFD-9449-1E59F6A837C9}" srcOrd="1" destOrd="0" presId="urn:microsoft.com/office/officeart/2005/8/layout/hierarchy1"/>
    <dgm:cxn modelId="{A327518B-381E-4CB0-AEDF-DFFE7603F0C2}" type="presParOf" srcId="{B55C5BE9-C1DD-4CFD-9449-1E59F6A837C9}" destId="{25BC44B0-6EA1-4782-AFF6-97EBFBE3959C}" srcOrd="0" destOrd="0" presId="urn:microsoft.com/office/officeart/2005/8/layout/hierarchy1"/>
    <dgm:cxn modelId="{A808F6A3-32B3-41D9-A13F-247D45091F84}" type="presParOf" srcId="{25BC44B0-6EA1-4782-AFF6-97EBFBE3959C}" destId="{81FF78E2-CC51-4EF4-BD1D-600C70D74ACF}" srcOrd="0" destOrd="0" presId="urn:microsoft.com/office/officeart/2005/8/layout/hierarchy1"/>
    <dgm:cxn modelId="{0DD9AFE8-E38E-4060-9772-13B5ECDF790F}" type="presParOf" srcId="{25BC44B0-6EA1-4782-AFF6-97EBFBE3959C}" destId="{F0522149-0EDD-4C1C-998E-31F7D4B22217}" srcOrd="1" destOrd="0" presId="urn:microsoft.com/office/officeart/2005/8/layout/hierarchy1"/>
    <dgm:cxn modelId="{317FA8A0-7C8E-449E-B2CA-292B5308F7FD}" type="presParOf" srcId="{B55C5BE9-C1DD-4CFD-9449-1E59F6A837C9}" destId="{14FB50FE-5F76-4919-B891-E7BDD5FEC921}" srcOrd="1" destOrd="0" presId="urn:microsoft.com/office/officeart/2005/8/layout/hierarchy1"/>
    <dgm:cxn modelId="{AE600846-4338-443E-BF59-F7219EB15123}" type="presParOf" srcId="{4FE5B4EA-2B09-4436-B8B0-0FCB196072A0}" destId="{519B0D5C-2F6B-4BAE-94D3-08BD73EEC399}" srcOrd="2" destOrd="0" presId="urn:microsoft.com/office/officeart/2005/8/layout/hierarchy1"/>
    <dgm:cxn modelId="{88F62B05-F9CE-4AF2-9D8F-C4DD9B4DAF7A}" type="presParOf" srcId="{4FE5B4EA-2B09-4436-B8B0-0FCB196072A0}" destId="{6A470D94-2CB2-491A-97E4-11CCC99B8336}" srcOrd="3" destOrd="0" presId="urn:microsoft.com/office/officeart/2005/8/layout/hierarchy1"/>
    <dgm:cxn modelId="{28A84303-EE9E-4BB5-8C0C-E6E430ABB8AF}" type="presParOf" srcId="{6A470D94-2CB2-491A-97E4-11CCC99B8336}" destId="{BE12177F-C762-4978-8D0E-5F796D6EFC10}" srcOrd="0" destOrd="0" presId="urn:microsoft.com/office/officeart/2005/8/layout/hierarchy1"/>
    <dgm:cxn modelId="{6C3503CD-5F1D-4412-9489-28607D2B917E}" type="presParOf" srcId="{BE12177F-C762-4978-8D0E-5F796D6EFC10}" destId="{1CD6B85F-87F9-4E09-9476-0209F7FA9D81}" srcOrd="0" destOrd="0" presId="urn:microsoft.com/office/officeart/2005/8/layout/hierarchy1"/>
    <dgm:cxn modelId="{5B25A2CA-5038-4A17-80F7-10FA3EDE3D46}" type="presParOf" srcId="{BE12177F-C762-4978-8D0E-5F796D6EFC10}" destId="{F2A9DB97-4D1B-4027-A64B-F44161A56389}" srcOrd="1" destOrd="0" presId="urn:microsoft.com/office/officeart/2005/8/layout/hierarchy1"/>
    <dgm:cxn modelId="{885A0FFA-78D4-4399-AC18-78DFA254F570}" type="presParOf" srcId="{6A470D94-2CB2-491A-97E4-11CCC99B8336}" destId="{5551A647-0AC3-46B8-B828-2F7FEADDC483}" srcOrd="1" destOrd="0" presId="urn:microsoft.com/office/officeart/2005/8/layout/hierarchy1"/>
    <dgm:cxn modelId="{DDE68AC4-1F24-4ECC-B6DF-9D02D254F803}" type="presParOf" srcId="{5551A647-0AC3-46B8-B828-2F7FEADDC483}" destId="{2E21EE1D-6537-4D5C-967E-8C935FDAF361}" srcOrd="0" destOrd="0" presId="urn:microsoft.com/office/officeart/2005/8/layout/hierarchy1"/>
    <dgm:cxn modelId="{F9A84246-561F-4B89-BFA4-58EC05C5DF1D}" type="presParOf" srcId="{5551A647-0AC3-46B8-B828-2F7FEADDC483}" destId="{6F16288F-DD81-4DDA-94B3-DA057DFA7CD0}" srcOrd="1" destOrd="0" presId="urn:microsoft.com/office/officeart/2005/8/layout/hierarchy1"/>
    <dgm:cxn modelId="{5B6B4980-D4A0-4F02-87D3-746FA1DF4BF9}" type="presParOf" srcId="{6F16288F-DD81-4DDA-94B3-DA057DFA7CD0}" destId="{D91ABE97-894D-4FE2-B1AE-4122AB11E1D0}" srcOrd="0" destOrd="0" presId="urn:microsoft.com/office/officeart/2005/8/layout/hierarchy1"/>
    <dgm:cxn modelId="{B9EBE5CE-220B-4493-9C84-C73367340148}" type="presParOf" srcId="{D91ABE97-894D-4FE2-B1AE-4122AB11E1D0}" destId="{5AF8BB6D-CDD6-4C1E-B7A8-042D15B81BA6}" srcOrd="0" destOrd="0" presId="urn:microsoft.com/office/officeart/2005/8/layout/hierarchy1"/>
    <dgm:cxn modelId="{BAE65E71-92DA-432B-B9D1-D389EF4B537B}" type="presParOf" srcId="{D91ABE97-894D-4FE2-B1AE-4122AB11E1D0}" destId="{994E49DA-1990-414E-89C8-5D24B18383D6}" srcOrd="1" destOrd="0" presId="urn:microsoft.com/office/officeart/2005/8/layout/hierarchy1"/>
    <dgm:cxn modelId="{0332A566-66F1-4ECE-A30A-A4C353476D4D}" type="presParOf" srcId="{6F16288F-DD81-4DDA-94B3-DA057DFA7CD0}" destId="{EDC0A14F-F2FA-4B76-9F14-9FA5CB012E3B}" srcOrd="1" destOrd="0" presId="urn:microsoft.com/office/officeart/2005/8/layout/hierarchy1"/>
    <dgm:cxn modelId="{3B996E46-B0A6-46A4-9175-9DD674B99D37}" type="presParOf" srcId="{CE540FC1-A44D-4FB8-986A-DE12CBE719D8}" destId="{FA2096BA-DED1-4110-987A-EABDA0145633}" srcOrd="4" destOrd="0" presId="urn:microsoft.com/office/officeart/2005/8/layout/hierarchy1"/>
    <dgm:cxn modelId="{FF68CF68-5E40-4A12-84CC-A1ABBFB88190}" type="presParOf" srcId="{CE540FC1-A44D-4FB8-986A-DE12CBE719D8}" destId="{754F1259-B8F6-4DD8-879D-621CA675030F}" srcOrd="5" destOrd="0" presId="urn:microsoft.com/office/officeart/2005/8/layout/hierarchy1"/>
    <dgm:cxn modelId="{2E9E3A21-33E1-46A5-AF0B-F8516CC3D2F4}" type="presParOf" srcId="{754F1259-B8F6-4DD8-879D-621CA675030F}" destId="{84C6A0D6-FE47-4295-9E8C-FD044AEF49C7}" srcOrd="0" destOrd="0" presId="urn:microsoft.com/office/officeart/2005/8/layout/hierarchy1"/>
    <dgm:cxn modelId="{13DEEBC7-EE1A-414A-B456-ED0BFC90EFBD}" type="presParOf" srcId="{84C6A0D6-FE47-4295-9E8C-FD044AEF49C7}" destId="{AACCF936-BCB3-4DDD-B4B7-AA684DB308B5}" srcOrd="0" destOrd="0" presId="urn:microsoft.com/office/officeart/2005/8/layout/hierarchy1"/>
    <dgm:cxn modelId="{B0226EB0-AFDF-4111-A2A8-ECDC2CDAFBBB}" type="presParOf" srcId="{84C6A0D6-FE47-4295-9E8C-FD044AEF49C7}" destId="{6E79D515-7426-4D08-B12C-B8E30256A3DA}" srcOrd="1" destOrd="0" presId="urn:microsoft.com/office/officeart/2005/8/layout/hierarchy1"/>
    <dgm:cxn modelId="{9F652C0A-DF70-4541-9A84-74543B2A35C7}" type="presParOf" srcId="{754F1259-B8F6-4DD8-879D-621CA675030F}" destId="{AAC3CAE2-3506-4A11-BB7C-CB445A2903E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BFBFE12-050C-4D55-A4BE-82C8969125FC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0D909D6-461E-44BC-AEC9-EE85FE94FE48}">
      <dgm:prSet custT="1"/>
      <dgm:spPr/>
      <dgm:t>
        <a:bodyPr/>
        <a:lstStyle/>
        <a:p>
          <a:pPr algn="l" rtl="0"/>
          <a:r>
            <a: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零售：将产品或服务直接销售给最终消费者的商业活动</a:t>
          </a:r>
          <a:endParaRPr lang="en-US" altLang="zh-CN" sz="20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algn="l" rtl="0"/>
          <a:r>
            <a: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零售商</a:t>
          </a:r>
          <a:r>
            <a:rPr lang="zh-CN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：从事</a:t>
          </a:r>
          <a:r>
            <a: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零售经营</a:t>
          </a:r>
          <a:r>
            <a:rPr lang="zh-CN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的</a:t>
          </a:r>
          <a:r>
            <a:rPr lang="zh-CN" altLang="en-US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企业或</a:t>
          </a:r>
          <a:r>
            <a:rPr lang="zh-CN" sz="2000" b="0" dirty="0">
              <a:latin typeface="微软雅黑" panose="020B0503020204020204" pitchFamily="34" charset="-122"/>
              <a:ea typeface="微软雅黑" panose="020B0503020204020204" pitchFamily="34" charset="-122"/>
            </a:rPr>
            <a:t>组织</a:t>
          </a:r>
          <a:endParaRPr lang="en-US" altLang="zh-CN" sz="20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6428E5-7F1A-4847-A0AB-169445752DE0}" type="parTrans" cxnId="{BE340A02-4A29-4ACF-83FD-E608454B4CFE}">
      <dgm:prSet/>
      <dgm:spPr/>
      <dgm:t>
        <a:bodyPr/>
        <a:lstStyle/>
        <a:p>
          <a:endParaRPr lang="zh-CN" altLang="en-US" sz="2000" b="0">
            <a:latin typeface="+mn-ea"/>
            <a:ea typeface="+mn-ea"/>
          </a:endParaRPr>
        </a:p>
      </dgm:t>
    </dgm:pt>
    <dgm:pt modelId="{50EEF679-D490-438B-9B17-5CF67F0344BD}" type="sibTrans" cxnId="{BE340A02-4A29-4ACF-83FD-E608454B4CFE}">
      <dgm:prSet/>
      <dgm:spPr/>
      <dgm:t>
        <a:bodyPr/>
        <a:lstStyle/>
        <a:p>
          <a:endParaRPr lang="zh-CN" altLang="en-US" sz="2000" b="0">
            <a:latin typeface="+mn-ea"/>
            <a:ea typeface="+mn-ea"/>
          </a:endParaRPr>
        </a:p>
      </dgm:t>
    </dgm:pt>
    <dgm:pt modelId="{F53ED22F-CAB3-4AC9-BE2E-BFECE33D43D4}" type="pres">
      <dgm:prSet presAssocID="{7BFBFE12-050C-4D55-A4BE-82C8969125FC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1A8CC758-9FC5-41AD-A2EE-B3BE6EF76C66}" type="pres">
      <dgm:prSet presAssocID="{D0D909D6-461E-44BC-AEC9-EE85FE94FE48}" presName="circle1" presStyleLbl="node1" presStyleIdx="0" presStyleCnt="1"/>
      <dgm:spPr/>
    </dgm:pt>
    <dgm:pt modelId="{4FC88376-3DC4-4A43-9E39-300593F1B303}" type="pres">
      <dgm:prSet presAssocID="{D0D909D6-461E-44BC-AEC9-EE85FE94FE48}" presName="space" presStyleCnt="0"/>
      <dgm:spPr/>
    </dgm:pt>
    <dgm:pt modelId="{360AFB5E-1AB8-4F9E-8969-171AAAD93C01}" type="pres">
      <dgm:prSet presAssocID="{D0D909D6-461E-44BC-AEC9-EE85FE94FE48}" presName="rect1" presStyleLbl="alignAcc1" presStyleIdx="0" presStyleCnt="1" custLinFactY="22844" custLinFactNeighborX="15625" custLinFactNeighborY="100000"/>
      <dgm:spPr/>
    </dgm:pt>
    <dgm:pt modelId="{9DC260D0-2822-44D9-BDFC-BD05170C7ABE}" type="pres">
      <dgm:prSet presAssocID="{D0D909D6-461E-44BC-AEC9-EE85FE94FE48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BE340A02-4A29-4ACF-83FD-E608454B4CFE}" srcId="{7BFBFE12-050C-4D55-A4BE-82C8969125FC}" destId="{D0D909D6-461E-44BC-AEC9-EE85FE94FE48}" srcOrd="0" destOrd="0" parTransId="{606428E5-7F1A-4847-A0AB-169445752DE0}" sibTransId="{50EEF679-D490-438B-9B17-5CF67F0344BD}"/>
    <dgm:cxn modelId="{8CD44A74-07F7-48AA-AC63-07D0DCDAA7F1}" type="presOf" srcId="{D0D909D6-461E-44BC-AEC9-EE85FE94FE48}" destId="{9DC260D0-2822-44D9-BDFC-BD05170C7ABE}" srcOrd="1" destOrd="0" presId="urn:microsoft.com/office/officeart/2005/8/layout/target3"/>
    <dgm:cxn modelId="{107EB974-AFC9-45C0-82D8-944E512D3855}" type="presOf" srcId="{7BFBFE12-050C-4D55-A4BE-82C8969125FC}" destId="{F53ED22F-CAB3-4AC9-BE2E-BFECE33D43D4}" srcOrd="0" destOrd="0" presId="urn:microsoft.com/office/officeart/2005/8/layout/target3"/>
    <dgm:cxn modelId="{B289CB7E-F60E-4DC2-B455-98D8794EBB43}" type="presOf" srcId="{D0D909D6-461E-44BC-AEC9-EE85FE94FE48}" destId="{360AFB5E-1AB8-4F9E-8969-171AAAD93C01}" srcOrd="0" destOrd="0" presId="urn:microsoft.com/office/officeart/2005/8/layout/target3"/>
    <dgm:cxn modelId="{854AA9DA-22FB-44BD-BFDD-B0228A149E3C}" type="presParOf" srcId="{F53ED22F-CAB3-4AC9-BE2E-BFECE33D43D4}" destId="{1A8CC758-9FC5-41AD-A2EE-B3BE6EF76C66}" srcOrd="0" destOrd="0" presId="urn:microsoft.com/office/officeart/2005/8/layout/target3"/>
    <dgm:cxn modelId="{E2AA31BE-3947-4960-ADCF-8261B6EB7370}" type="presParOf" srcId="{F53ED22F-CAB3-4AC9-BE2E-BFECE33D43D4}" destId="{4FC88376-3DC4-4A43-9E39-300593F1B303}" srcOrd="1" destOrd="0" presId="urn:microsoft.com/office/officeart/2005/8/layout/target3"/>
    <dgm:cxn modelId="{25C0A56E-1813-4BC8-A745-60B430180380}" type="presParOf" srcId="{F53ED22F-CAB3-4AC9-BE2E-BFECE33D43D4}" destId="{360AFB5E-1AB8-4F9E-8969-171AAAD93C01}" srcOrd="2" destOrd="0" presId="urn:microsoft.com/office/officeart/2005/8/layout/target3"/>
    <dgm:cxn modelId="{C3DCEB66-4625-4AD8-A90E-C58E1EA372AB}" type="presParOf" srcId="{F53ED22F-CAB3-4AC9-BE2E-BFECE33D43D4}" destId="{9DC260D0-2822-44D9-BDFC-BD05170C7ABE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4B4A1D3-B284-4333-9683-AAFFD9470B0E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30FF6D7-2F62-4F12-AC60-50C23C8DABC3}">
      <dgm:prSet phldrT="[文本]"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零售商</a:t>
          </a:r>
        </a:p>
      </dgm:t>
    </dgm:pt>
    <dgm:pt modelId="{4FDB0E97-40E4-4BE2-A859-E27DB62A81D6}" type="parTrans" cxnId="{75AB96EB-7F66-4C45-82E3-FB98C333E9B7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58845BFD-EE35-4CE7-AB43-6D58BA70A7A3}" type="sibTrans" cxnId="{75AB96EB-7F66-4C45-82E3-FB98C333E9B7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7509120C-3529-4A1F-A099-A780141AD750}">
      <dgm:prSet phldrT="[文本]"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店铺零售商</a:t>
          </a:r>
        </a:p>
      </dgm:t>
    </dgm:pt>
    <dgm:pt modelId="{3BD6CAE0-D860-4814-AAFC-3C13C6A6178B}" type="parTrans" cxnId="{056FF938-06C5-4FE2-ACD3-F3EE90303BF9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78EEB9F9-F416-4820-92FE-0BC53086E439}" type="sibTrans" cxnId="{056FF938-06C5-4FE2-ACD3-F3EE90303BF9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20685985-DE0C-427F-8B5B-ACCD8D1FAF88}">
      <dgm:prSet phldrT="[文本]" custT="1"/>
      <dgm:spPr/>
      <dgm:t>
        <a:bodyPr/>
        <a:lstStyle/>
        <a:p>
          <a:pPr marL="0" lvl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百货商店、专卖店、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专业店、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超级市场、综合超市、便利店、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仓储店、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购物中心</a:t>
          </a:r>
        </a:p>
      </dgm:t>
    </dgm:pt>
    <dgm:pt modelId="{75A032B4-4B39-46EE-B0A0-64E57A34D683}" type="parTrans" cxnId="{D54330D0-9D99-40EE-BFC6-5B51B1137106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296B85C5-FE6A-4D9C-BC0A-E44D7C126EBD}" type="sibTrans" cxnId="{D54330D0-9D99-40EE-BFC6-5B51B1137106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4D72471C-0680-4A46-8B32-A928D42C663E}">
      <dgm:prSet phldrT="[文本]"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非店铺零售商</a:t>
          </a:r>
        </a:p>
      </dgm:t>
    </dgm:pt>
    <dgm:pt modelId="{89E80A73-5F72-46DE-BD82-C224E7779449}" type="parTrans" cxnId="{5B6BD3CA-533F-4CD0-8FBB-AD9C7CA3E32F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8E650DC9-9F7A-433D-984E-15E469781D5A}" type="sibTrans" cxnId="{5B6BD3CA-533F-4CD0-8FBB-AD9C7CA3E32F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A4E3995C-84E4-43CA-807F-816E74064217}">
      <dgm:prSet phldrT="[文本]" custT="1"/>
      <dgm:spPr/>
      <dgm:t>
        <a:bodyPr/>
        <a:lstStyle/>
        <a:p>
          <a:r>
            <a:rPr lang="zh-CN" altLang="en-US" sz="1800" b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直复零售</a:t>
          </a:r>
        </a:p>
      </dgm:t>
    </dgm:pt>
    <dgm:pt modelId="{11D4E20E-FA19-47B9-90AD-7333AD4215D8}" type="parTrans" cxnId="{25805464-32C2-44CC-A44B-F35D8AEF1C24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5EC34E2A-122B-4B3A-A208-C3795B8022CB}" type="sibTrans" cxnId="{25805464-32C2-44CC-A44B-F35D8AEF1C24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BC6CB5DF-B568-4DE9-8C6C-DCA355A58511}">
      <dgm:prSet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零售组织</a:t>
          </a:r>
        </a:p>
      </dgm:t>
    </dgm:pt>
    <dgm:pt modelId="{87F9AEC6-CC65-42C1-A8A3-3CDC70016E2C}" type="parTrans" cxnId="{95A7C51D-FE1C-41A4-B3C1-093355FE2B3D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7F6E9D96-EE61-4724-BD4B-3EE3E490AE6C}" type="sibTrans" cxnId="{95A7C51D-FE1C-41A4-B3C1-093355FE2B3D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06BB7877-AE3F-40BA-B229-3743CED1F312}">
      <dgm:prSet custT="1"/>
      <dgm:spPr/>
      <dgm:t>
        <a:bodyPr/>
        <a:lstStyle/>
        <a:p>
          <a:r>
            <a:rPr lang="zh-CN" altLang="en-US" sz="1800" b="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直接零售</a:t>
          </a:r>
        </a:p>
      </dgm:t>
    </dgm:pt>
    <dgm:pt modelId="{0F9E0417-DC3D-442D-82EE-F03B1E66FB3B}" type="parTrans" cxnId="{72A4A212-3394-46A1-8D56-DD5D15F9BFAD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2B719327-210D-4CCE-8B1C-EEB8951F662F}" type="sibTrans" cxnId="{72A4A212-3394-46A1-8D56-DD5D15F9BFAD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68A519E8-235E-4C38-AA33-6195139FC22C}">
      <dgm:prSet custT="1"/>
      <dgm:spPr/>
      <dgm:t>
        <a:bodyPr/>
        <a:lstStyle/>
        <a:p>
          <a:pPr algn="just"/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上门推销、家庭销售会、传销</a:t>
          </a:r>
        </a:p>
      </dgm:t>
    </dgm:pt>
    <dgm:pt modelId="{E777B3F6-D7C2-4B16-9D89-4B247910443D}" type="parTrans" cxnId="{6295056E-63E4-45F1-A07B-D3985E8BE33C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2C783609-D27A-4B12-92D1-F2AB6C678F38}" type="sibTrans" cxnId="{6295056E-63E4-45F1-A07B-D3985E8BE33C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95982322-E5B9-429F-97C5-F8EA4A4DA11A}">
      <dgm:prSet custT="1"/>
      <dgm:spPr/>
      <dgm:t>
        <a:bodyPr/>
        <a:lstStyle/>
        <a:p>
          <a:r>
            <a:rPr lang="zh-CN" altLang="en-US" sz="1800" b="0" dirty="0">
              <a:latin typeface="微软雅黑" panose="020B0503020204020204" pitchFamily="34" charset="-122"/>
              <a:ea typeface="微软雅黑" panose="020B0503020204020204" pitchFamily="34" charset="-122"/>
            </a:rPr>
            <a:t>自动售货</a:t>
          </a:r>
        </a:p>
      </dgm:t>
    </dgm:pt>
    <dgm:pt modelId="{8D552F4E-0966-4BD7-AB4F-357E82C18DBC}" type="parTrans" cxnId="{535439C3-392F-4ECF-ABE7-B239106141D3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C702D7A7-0AEF-4F8B-AC5C-390EC89574EA}" type="sibTrans" cxnId="{535439C3-392F-4ECF-ABE7-B239106141D3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80A94EFA-8E6B-4BB9-868B-93F76643243C}">
      <dgm:prSet custT="1"/>
      <dgm:spPr/>
      <dgm:t>
        <a:bodyPr/>
        <a:lstStyle/>
        <a:p>
          <a:pPr algn="just">
            <a:spcAft>
              <a:spcPts val="0"/>
            </a:spcAft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邮购、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algn="just">
            <a:spcAft>
              <a:spcPts val="0"/>
            </a:spcAft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电话购物、电视购物、网络营销</a:t>
          </a: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、移动营销</a:t>
          </a:r>
        </a:p>
      </dgm:t>
    </dgm:pt>
    <dgm:pt modelId="{121A524B-9C9F-4289-B14A-417C1DAA656A}" type="parTrans" cxnId="{0A749E76-C33F-4E05-A994-01C776349C3C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C9E98E57-3ABD-45A4-966A-887F30D30205}" type="sibTrans" cxnId="{0A749E76-C33F-4E05-A994-01C776349C3C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FADFBBEF-D87C-4D5A-8C53-2CB4CDD9E5B3}">
      <dgm:prSet custT="1"/>
      <dgm:spPr/>
      <dgm:t>
        <a:bodyPr/>
        <a:lstStyle/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自动售货机、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自动柜员机、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自动服务机</a:t>
          </a:r>
        </a:p>
      </dgm:t>
    </dgm:pt>
    <dgm:pt modelId="{6FB8F5B9-7BF1-4095-BD1A-87DFAF9F09B3}" type="parTrans" cxnId="{434B9856-B20E-4197-9418-EA57C21FEBC2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AD314AC1-ADE4-4AF5-AB83-CF472A9D19A2}" type="sibTrans" cxnId="{434B9856-B20E-4197-9418-EA57C21FEBC2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C8514EF1-50C5-440E-897C-1AD82AC7B266}">
      <dgm:prSet custT="1"/>
      <dgm:spPr/>
      <dgm:t>
        <a:bodyPr/>
        <a:lstStyle/>
        <a:p>
          <a:pPr marL="0" lvl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连锁经营、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消费者合作社、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销售联合大企业</a:t>
          </a:r>
        </a:p>
      </dgm:t>
    </dgm:pt>
    <dgm:pt modelId="{F4077B0B-0A67-4DDF-879C-D140B180A1EB}" type="parTrans" cxnId="{413C0281-9E7A-4008-9210-D64D83B1D633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38DF15A7-0FFF-42F0-83FE-04806BA2862D}" type="sibTrans" cxnId="{413C0281-9E7A-4008-9210-D64D83B1D633}">
      <dgm:prSet/>
      <dgm:spPr/>
      <dgm:t>
        <a:bodyPr/>
        <a:lstStyle/>
        <a:p>
          <a:endParaRPr lang="zh-CN" altLang="en-US" sz="1800" b="0">
            <a:latin typeface="+mn-ea"/>
            <a:ea typeface="+mn-ea"/>
          </a:endParaRPr>
        </a:p>
      </dgm:t>
    </dgm:pt>
    <dgm:pt modelId="{0C931189-21CE-4EB7-B2AE-116AF0B71010}" type="pres">
      <dgm:prSet presAssocID="{24B4A1D3-B284-4333-9683-AAFFD9470B0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B58402A-EA55-444F-A9CC-BEC977D59A05}" type="pres">
      <dgm:prSet presAssocID="{930FF6D7-2F62-4F12-AC60-50C23C8DABC3}" presName="hierRoot1" presStyleCnt="0"/>
      <dgm:spPr/>
    </dgm:pt>
    <dgm:pt modelId="{EEEE5412-2F16-4E76-AD75-2ABF3F32E0A6}" type="pres">
      <dgm:prSet presAssocID="{930FF6D7-2F62-4F12-AC60-50C23C8DABC3}" presName="composite" presStyleCnt="0"/>
      <dgm:spPr/>
    </dgm:pt>
    <dgm:pt modelId="{8D9A496D-3B97-42A8-9DF9-D21C1CFB7995}" type="pres">
      <dgm:prSet presAssocID="{930FF6D7-2F62-4F12-AC60-50C23C8DABC3}" presName="background" presStyleLbl="node0" presStyleIdx="0" presStyleCnt="1"/>
      <dgm:spPr/>
    </dgm:pt>
    <dgm:pt modelId="{EE56214D-E9F6-4C45-BA77-C46352E401C0}" type="pres">
      <dgm:prSet presAssocID="{930FF6D7-2F62-4F12-AC60-50C23C8DABC3}" presName="text" presStyleLbl="fgAcc0" presStyleIdx="0" presStyleCnt="1">
        <dgm:presLayoutVars>
          <dgm:chPref val="3"/>
        </dgm:presLayoutVars>
      </dgm:prSet>
      <dgm:spPr/>
    </dgm:pt>
    <dgm:pt modelId="{CE540FC1-A44D-4FB8-986A-DE12CBE719D8}" type="pres">
      <dgm:prSet presAssocID="{930FF6D7-2F62-4F12-AC60-50C23C8DABC3}" presName="hierChild2" presStyleCnt="0"/>
      <dgm:spPr/>
    </dgm:pt>
    <dgm:pt modelId="{E144966C-EFED-4FF3-A3AE-4BAB3B61A437}" type="pres">
      <dgm:prSet presAssocID="{3BD6CAE0-D860-4814-AAFC-3C13C6A6178B}" presName="Name10" presStyleLbl="parChTrans1D2" presStyleIdx="0" presStyleCnt="3"/>
      <dgm:spPr/>
    </dgm:pt>
    <dgm:pt modelId="{52B72077-8F83-417E-BB07-58E77D0BCC44}" type="pres">
      <dgm:prSet presAssocID="{7509120C-3529-4A1F-A099-A780141AD750}" presName="hierRoot2" presStyleCnt="0"/>
      <dgm:spPr/>
    </dgm:pt>
    <dgm:pt modelId="{54AA94AB-9864-4FB8-8CBE-7463D5D50671}" type="pres">
      <dgm:prSet presAssocID="{7509120C-3529-4A1F-A099-A780141AD750}" presName="composite2" presStyleCnt="0"/>
      <dgm:spPr/>
    </dgm:pt>
    <dgm:pt modelId="{D4B1BCC0-72B8-4056-A299-685C55E4AF1A}" type="pres">
      <dgm:prSet presAssocID="{7509120C-3529-4A1F-A099-A780141AD750}" presName="background2" presStyleLbl="node2" presStyleIdx="0" presStyleCnt="3"/>
      <dgm:spPr/>
    </dgm:pt>
    <dgm:pt modelId="{6B86FC2D-8FAE-4FA9-A115-02C8786C79D2}" type="pres">
      <dgm:prSet presAssocID="{7509120C-3529-4A1F-A099-A780141AD750}" presName="text2" presStyleLbl="fgAcc2" presStyleIdx="0" presStyleCnt="3" custScaleY="136318" custLinFactNeighborX="-39200">
        <dgm:presLayoutVars>
          <dgm:chPref val="3"/>
        </dgm:presLayoutVars>
      </dgm:prSet>
      <dgm:spPr/>
    </dgm:pt>
    <dgm:pt modelId="{A3AA20CE-80AC-4844-A1C0-9D223B07ED2E}" type="pres">
      <dgm:prSet presAssocID="{7509120C-3529-4A1F-A099-A780141AD750}" presName="hierChild3" presStyleCnt="0"/>
      <dgm:spPr/>
    </dgm:pt>
    <dgm:pt modelId="{1F627953-ED5A-42E4-A33D-629D065CFD23}" type="pres">
      <dgm:prSet presAssocID="{75A032B4-4B39-46EE-B0A0-64E57A34D683}" presName="Name17" presStyleLbl="parChTrans1D3" presStyleIdx="0" presStyleCnt="5"/>
      <dgm:spPr/>
    </dgm:pt>
    <dgm:pt modelId="{FABCC44B-92C7-4EE2-ADB3-953D0380A3FF}" type="pres">
      <dgm:prSet presAssocID="{20685985-DE0C-427F-8B5B-ACCD8D1FAF88}" presName="hierRoot3" presStyleCnt="0"/>
      <dgm:spPr/>
    </dgm:pt>
    <dgm:pt modelId="{D6D84EDA-A928-4CC6-9680-DFD95BEBB130}" type="pres">
      <dgm:prSet presAssocID="{20685985-DE0C-427F-8B5B-ACCD8D1FAF88}" presName="composite3" presStyleCnt="0"/>
      <dgm:spPr/>
    </dgm:pt>
    <dgm:pt modelId="{4CB584A6-F846-4365-B5DF-443B6104856C}" type="pres">
      <dgm:prSet presAssocID="{20685985-DE0C-427F-8B5B-ACCD8D1FAF88}" presName="background3" presStyleLbl="node3" presStyleIdx="0" presStyleCnt="5"/>
      <dgm:spPr/>
    </dgm:pt>
    <dgm:pt modelId="{22A29F8C-C38B-4E53-84A3-D8E6C1DC4BDD}" type="pres">
      <dgm:prSet presAssocID="{20685985-DE0C-427F-8B5B-ACCD8D1FAF88}" presName="text3" presStyleLbl="fgAcc3" presStyleIdx="0" presStyleCnt="5" custScaleX="163460" custScaleY="489795" custLinFactNeighborX="-54757">
        <dgm:presLayoutVars>
          <dgm:chPref val="3"/>
        </dgm:presLayoutVars>
      </dgm:prSet>
      <dgm:spPr/>
    </dgm:pt>
    <dgm:pt modelId="{4FEB2565-4D78-4E22-AB5C-2176EF454ADA}" type="pres">
      <dgm:prSet presAssocID="{20685985-DE0C-427F-8B5B-ACCD8D1FAF88}" presName="hierChild4" presStyleCnt="0"/>
      <dgm:spPr/>
    </dgm:pt>
    <dgm:pt modelId="{9C8A0529-3C1C-407F-8572-3EF058EBF712}" type="pres">
      <dgm:prSet presAssocID="{89E80A73-5F72-46DE-BD82-C224E7779449}" presName="Name10" presStyleLbl="parChTrans1D2" presStyleIdx="1" presStyleCnt="3"/>
      <dgm:spPr/>
    </dgm:pt>
    <dgm:pt modelId="{05AC6837-A8BB-4E57-B0CF-57A463899C85}" type="pres">
      <dgm:prSet presAssocID="{4D72471C-0680-4A46-8B32-A928D42C663E}" presName="hierRoot2" presStyleCnt="0"/>
      <dgm:spPr/>
    </dgm:pt>
    <dgm:pt modelId="{979AAC17-C491-43C7-83E8-9C9014009203}" type="pres">
      <dgm:prSet presAssocID="{4D72471C-0680-4A46-8B32-A928D42C663E}" presName="composite2" presStyleCnt="0"/>
      <dgm:spPr/>
    </dgm:pt>
    <dgm:pt modelId="{EB786987-DA77-4229-8456-25BDB61871CB}" type="pres">
      <dgm:prSet presAssocID="{4D72471C-0680-4A46-8B32-A928D42C663E}" presName="background2" presStyleLbl="node2" presStyleIdx="1" presStyleCnt="3"/>
      <dgm:spPr/>
    </dgm:pt>
    <dgm:pt modelId="{5F6A663E-6509-4189-947E-67E56B33CF1F}" type="pres">
      <dgm:prSet presAssocID="{4D72471C-0680-4A46-8B32-A928D42C663E}" presName="text2" presStyleLbl="fgAcc2" presStyleIdx="1" presStyleCnt="3" custScaleY="141314" custLinFactNeighborX="-17584">
        <dgm:presLayoutVars>
          <dgm:chPref val="3"/>
        </dgm:presLayoutVars>
      </dgm:prSet>
      <dgm:spPr/>
    </dgm:pt>
    <dgm:pt modelId="{4FE5B4EA-2B09-4436-B8B0-0FCB196072A0}" type="pres">
      <dgm:prSet presAssocID="{4D72471C-0680-4A46-8B32-A928D42C663E}" presName="hierChild3" presStyleCnt="0"/>
      <dgm:spPr/>
    </dgm:pt>
    <dgm:pt modelId="{5205B407-B0B4-4A9A-A165-D4E3DC76F381}" type="pres">
      <dgm:prSet presAssocID="{11D4E20E-FA19-47B9-90AD-7333AD4215D8}" presName="Name17" presStyleLbl="parChTrans1D3" presStyleIdx="1" presStyleCnt="5"/>
      <dgm:spPr/>
    </dgm:pt>
    <dgm:pt modelId="{1CAA76EF-0625-4ACC-BAA0-2E271C96FABA}" type="pres">
      <dgm:prSet presAssocID="{A4E3995C-84E4-43CA-807F-816E74064217}" presName="hierRoot3" presStyleCnt="0"/>
      <dgm:spPr/>
    </dgm:pt>
    <dgm:pt modelId="{07210F74-7603-4846-84FC-73B6276F216C}" type="pres">
      <dgm:prSet presAssocID="{A4E3995C-84E4-43CA-807F-816E74064217}" presName="composite3" presStyleCnt="0"/>
      <dgm:spPr/>
    </dgm:pt>
    <dgm:pt modelId="{A5815A6F-9ABD-4F96-BF5C-EFCBB7A2ABEC}" type="pres">
      <dgm:prSet presAssocID="{A4E3995C-84E4-43CA-807F-816E74064217}" presName="background3" presStyleLbl="node3" presStyleIdx="1" presStyleCnt="5"/>
      <dgm:spPr/>
    </dgm:pt>
    <dgm:pt modelId="{0B775AF5-B0A6-4BFC-94A8-A861512545F7}" type="pres">
      <dgm:prSet presAssocID="{A4E3995C-84E4-43CA-807F-816E74064217}" presName="text3" presStyleLbl="fgAcc3" presStyleIdx="1" presStyleCnt="5" custScaleX="150843" custLinFactNeighborX="-30938">
        <dgm:presLayoutVars>
          <dgm:chPref val="3"/>
        </dgm:presLayoutVars>
      </dgm:prSet>
      <dgm:spPr/>
    </dgm:pt>
    <dgm:pt modelId="{427C738D-3D0D-4FE8-BAE2-78AE16A1933E}" type="pres">
      <dgm:prSet presAssocID="{A4E3995C-84E4-43CA-807F-816E74064217}" presName="hierChild4" presStyleCnt="0"/>
      <dgm:spPr/>
    </dgm:pt>
    <dgm:pt modelId="{44E6FA34-6F64-4DE4-8555-1695E5E2CBD1}" type="pres">
      <dgm:prSet presAssocID="{121A524B-9C9F-4289-B14A-417C1DAA656A}" presName="Name23" presStyleLbl="parChTrans1D4" presStyleIdx="0" presStyleCnt="3"/>
      <dgm:spPr/>
    </dgm:pt>
    <dgm:pt modelId="{DBB5B73D-2B1F-44ED-BA9F-EB7B61D8E70E}" type="pres">
      <dgm:prSet presAssocID="{80A94EFA-8E6B-4BB9-868B-93F76643243C}" presName="hierRoot4" presStyleCnt="0"/>
      <dgm:spPr/>
    </dgm:pt>
    <dgm:pt modelId="{E939265A-6FDB-4E75-B9A0-C6A5A20F2527}" type="pres">
      <dgm:prSet presAssocID="{80A94EFA-8E6B-4BB9-868B-93F76643243C}" presName="composite4" presStyleCnt="0"/>
      <dgm:spPr/>
    </dgm:pt>
    <dgm:pt modelId="{76EB7E36-41AA-420E-91DC-D5067CA875C4}" type="pres">
      <dgm:prSet presAssocID="{80A94EFA-8E6B-4BB9-868B-93F76643243C}" presName="background4" presStyleLbl="node4" presStyleIdx="0" presStyleCnt="3"/>
      <dgm:spPr/>
    </dgm:pt>
    <dgm:pt modelId="{9DA6ABAD-3285-456B-B4ED-E382A86472CA}" type="pres">
      <dgm:prSet presAssocID="{80A94EFA-8E6B-4BB9-868B-93F76643243C}" presName="text4" presStyleLbl="fgAcc4" presStyleIdx="0" presStyleCnt="3" custScaleX="150714" custScaleY="319399" custLinFactNeighborX="-17801">
        <dgm:presLayoutVars>
          <dgm:chPref val="3"/>
        </dgm:presLayoutVars>
      </dgm:prSet>
      <dgm:spPr/>
    </dgm:pt>
    <dgm:pt modelId="{BFEF032F-F64E-47EB-845D-F45257573BD7}" type="pres">
      <dgm:prSet presAssocID="{80A94EFA-8E6B-4BB9-868B-93F76643243C}" presName="hierChild5" presStyleCnt="0"/>
      <dgm:spPr/>
    </dgm:pt>
    <dgm:pt modelId="{519B0D5C-2F6B-4BAE-94D3-08BD73EEC399}" type="pres">
      <dgm:prSet presAssocID="{0F9E0417-DC3D-442D-82EE-F03B1E66FB3B}" presName="Name17" presStyleLbl="parChTrans1D3" presStyleIdx="2" presStyleCnt="5"/>
      <dgm:spPr/>
    </dgm:pt>
    <dgm:pt modelId="{6A470D94-2CB2-491A-97E4-11CCC99B8336}" type="pres">
      <dgm:prSet presAssocID="{06BB7877-AE3F-40BA-B229-3743CED1F312}" presName="hierRoot3" presStyleCnt="0"/>
      <dgm:spPr/>
    </dgm:pt>
    <dgm:pt modelId="{BE12177F-C762-4978-8D0E-5F796D6EFC10}" type="pres">
      <dgm:prSet presAssocID="{06BB7877-AE3F-40BA-B229-3743CED1F312}" presName="composite3" presStyleCnt="0"/>
      <dgm:spPr/>
    </dgm:pt>
    <dgm:pt modelId="{1CD6B85F-87F9-4E09-9476-0209F7FA9D81}" type="pres">
      <dgm:prSet presAssocID="{06BB7877-AE3F-40BA-B229-3743CED1F312}" presName="background3" presStyleLbl="node3" presStyleIdx="2" presStyleCnt="5"/>
      <dgm:spPr/>
    </dgm:pt>
    <dgm:pt modelId="{F2A9DB97-4D1B-4027-A64B-F44161A56389}" type="pres">
      <dgm:prSet presAssocID="{06BB7877-AE3F-40BA-B229-3743CED1F312}" presName="text3" presStyleLbl="fgAcc3" presStyleIdx="2" presStyleCnt="5" custScaleX="133441" custLinFactNeighborX="-30407">
        <dgm:presLayoutVars>
          <dgm:chPref val="3"/>
        </dgm:presLayoutVars>
      </dgm:prSet>
      <dgm:spPr/>
    </dgm:pt>
    <dgm:pt modelId="{5551A647-0AC3-46B8-B828-2F7FEADDC483}" type="pres">
      <dgm:prSet presAssocID="{06BB7877-AE3F-40BA-B229-3743CED1F312}" presName="hierChild4" presStyleCnt="0"/>
      <dgm:spPr/>
    </dgm:pt>
    <dgm:pt modelId="{2E21EE1D-6537-4D5C-967E-8C935FDAF361}" type="pres">
      <dgm:prSet presAssocID="{E777B3F6-D7C2-4B16-9D89-4B247910443D}" presName="Name23" presStyleLbl="parChTrans1D4" presStyleIdx="1" presStyleCnt="3"/>
      <dgm:spPr/>
    </dgm:pt>
    <dgm:pt modelId="{6F16288F-DD81-4DDA-94B3-DA057DFA7CD0}" type="pres">
      <dgm:prSet presAssocID="{68A519E8-235E-4C38-AA33-6195139FC22C}" presName="hierRoot4" presStyleCnt="0"/>
      <dgm:spPr/>
    </dgm:pt>
    <dgm:pt modelId="{D91ABE97-894D-4FE2-B1AE-4122AB11E1D0}" type="pres">
      <dgm:prSet presAssocID="{68A519E8-235E-4C38-AA33-6195139FC22C}" presName="composite4" presStyleCnt="0"/>
      <dgm:spPr/>
    </dgm:pt>
    <dgm:pt modelId="{5AF8BB6D-CDD6-4C1E-B7A8-042D15B81BA6}" type="pres">
      <dgm:prSet presAssocID="{68A519E8-235E-4C38-AA33-6195139FC22C}" presName="background4" presStyleLbl="node4" presStyleIdx="1" presStyleCnt="3"/>
      <dgm:spPr/>
    </dgm:pt>
    <dgm:pt modelId="{994E49DA-1990-414E-89C8-5D24B18383D6}" type="pres">
      <dgm:prSet presAssocID="{68A519E8-235E-4C38-AA33-6195139FC22C}" presName="text4" presStyleLbl="fgAcc4" presStyleIdx="1" presStyleCnt="3" custScaleX="158736" custScaleY="274009">
        <dgm:presLayoutVars>
          <dgm:chPref val="3"/>
        </dgm:presLayoutVars>
      </dgm:prSet>
      <dgm:spPr/>
    </dgm:pt>
    <dgm:pt modelId="{EDC0A14F-F2FA-4B76-9F14-9FA5CB012E3B}" type="pres">
      <dgm:prSet presAssocID="{68A519E8-235E-4C38-AA33-6195139FC22C}" presName="hierChild5" presStyleCnt="0"/>
      <dgm:spPr/>
    </dgm:pt>
    <dgm:pt modelId="{E0429995-D068-4BF0-80C4-5C8A5044DD64}" type="pres">
      <dgm:prSet presAssocID="{8D552F4E-0966-4BD7-AB4F-357E82C18DBC}" presName="Name17" presStyleLbl="parChTrans1D3" presStyleIdx="3" presStyleCnt="5"/>
      <dgm:spPr/>
    </dgm:pt>
    <dgm:pt modelId="{8C7E3F14-810B-4D7A-B27E-4C4616E2D119}" type="pres">
      <dgm:prSet presAssocID="{95982322-E5B9-429F-97C5-F8EA4A4DA11A}" presName="hierRoot3" presStyleCnt="0"/>
      <dgm:spPr/>
    </dgm:pt>
    <dgm:pt modelId="{2A3523B6-F470-4FF5-8690-951C58826BC7}" type="pres">
      <dgm:prSet presAssocID="{95982322-E5B9-429F-97C5-F8EA4A4DA11A}" presName="composite3" presStyleCnt="0"/>
      <dgm:spPr/>
    </dgm:pt>
    <dgm:pt modelId="{FD3C7049-9772-49CD-9B92-8CEB64210DE9}" type="pres">
      <dgm:prSet presAssocID="{95982322-E5B9-429F-97C5-F8EA4A4DA11A}" presName="background3" presStyleLbl="node3" presStyleIdx="3" presStyleCnt="5"/>
      <dgm:spPr/>
    </dgm:pt>
    <dgm:pt modelId="{56CC5D49-EC41-4E97-BBAA-41330B4BEF87}" type="pres">
      <dgm:prSet presAssocID="{95982322-E5B9-429F-97C5-F8EA4A4DA11A}" presName="text3" presStyleLbl="fgAcc3" presStyleIdx="3" presStyleCnt="5" custScaleX="124200">
        <dgm:presLayoutVars>
          <dgm:chPref val="3"/>
        </dgm:presLayoutVars>
      </dgm:prSet>
      <dgm:spPr/>
    </dgm:pt>
    <dgm:pt modelId="{47D57F03-42C6-4268-BD27-FE9178892FA4}" type="pres">
      <dgm:prSet presAssocID="{95982322-E5B9-429F-97C5-F8EA4A4DA11A}" presName="hierChild4" presStyleCnt="0"/>
      <dgm:spPr/>
    </dgm:pt>
    <dgm:pt modelId="{9147230B-0259-40EC-845E-C964305C1F9E}" type="pres">
      <dgm:prSet presAssocID="{6FB8F5B9-7BF1-4095-BD1A-87DFAF9F09B3}" presName="Name23" presStyleLbl="parChTrans1D4" presStyleIdx="2" presStyleCnt="3"/>
      <dgm:spPr/>
    </dgm:pt>
    <dgm:pt modelId="{3CC94254-C79F-491C-96F2-7DCC6C6AF5E6}" type="pres">
      <dgm:prSet presAssocID="{FADFBBEF-D87C-4D5A-8C53-2CB4CDD9E5B3}" presName="hierRoot4" presStyleCnt="0"/>
      <dgm:spPr/>
    </dgm:pt>
    <dgm:pt modelId="{4A81DEF6-94EE-461D-BE34-0161B08AA286}" type="pres">
      <dgm:prSet presAssocID="{FADFBBEF-D87C-4D5A-8C53-2CB4CDD9E5B3}" presName="composite4" presStyleCnt="0"/>
      <dgm:spPr/>
    </dgm:pt>
    <dgm:pt modelId="{D0117B28-62B1-4BC8-AD70-176E802BE0CA}" type="pres">
      <dgm:prSet presAssocID="{FADFBBEF-D87C-4D5A-8C53-2CB4CDD9E5B3}" presName="background4" presStyleLbl="node4" presStyleIdx="2" presStyleCnt="3"/>
      <dgm:spPr/>
    </dgm:pt>
    <dgm:pt modelId="{7B721712-DA03-4B06-A6B6-2AAC8871DAC6}" type="pres">
      <dgm:prSet presAssocID="{FADFBBEF-D87C-4D5A-8C53-2CB4CDD9E5B3}" presName="text4" presStyleLbl="fgAcc4" presStyleIdx="2" presStyleCnt="3" custScaleX="152912" custScaleY="282593" custLinFactNeighborX="2074" custLinFactNeighborY="-4589">
        <dgm:presLayoutVars>
          <dgm:chPref val="3"/>
        </dgm:presLayoutVars>
      </dgm:prSet>
      <dgm:spPr/>
    </dgm:pt>
    <dgm:pt modelId="{C734C720-AF54-4694-A930-CA5359938E3C}" type="pres">
      <dgm:prSet presAssocID="{FADFBBEF-D87C-4D5A-8C53-2CB4CDD9E5B3}" presName="hierChild5" presStyleCnt="0"/>
      <dgm:spPr/>
    </dgm:pt>
    <dgm:pt modelId="{FA2096BA-DED1-4110-987A-EABDA0145633}" type="pres">
      <dgm:prSet presAssocID="{87F9AEC6-CC65-42C1-A8A3-3CDC70016E2C}" presName="Name10" presStyleLbl="parChTrans1D2" presStyleIdx="2" presStyleCnt="3"/>
      <dgm:spPr/>
    </dgm:pt>
    <dgm:pt modelId="{754F1259-B8F6-4DD8-879D-621CA675030F}" type="pres">
      <dgm:prSet presAssocID="{BC6CB5DF-B568-4DE9-8C6C-DCA355A58511}" presName="hierRoot2" presStyleCnt="0"/>
      <dgm:spPr/>
    </dgm:pt>
    <dgm:pt modelId="{84C6A0D6-FE47-4295-9E8C-FD044AEF49C7}" type="pres">
      <dgm:prSet presAssocID="{BC6CB5DF-B568-4DE9-8C6C-DCA355A58511}" presName="composite2" presStyleCnt="0"/>
      <dgm:spPr/>
    </dgm:pt>
    <dgm:pt modelId="{AACCF936-BCB3-4DDD-B4B7-AA684DB308B5}" type="pres">
      <dgm:prSet presAssocID="{BC6CB5DF-B568-4DE9-8C6C-DCA355A58511}" presName="background2" presStyleLbl="node2" presStyleIdx="2" presStyleCnt="3"/>
      <dgm:spPr/>
    </dgm:pt>
    <dgm:pt modelId="{6E79D515-7426-4D08-B12C-B8E30256A3DA}" type="pres">
      <dgm:prSet presAssocID="{BC6CB5DF-B568-4DE9-8C6C-DCA355A58511}" presName="text2" presStyleLbl="fgAcc2" presStyleIdx="2" presStyleCnt="3" custScaleX="135673" custScaleY="124853">
        <dgm:presLayoutVars>
          <dgm:chPref val="3"/>
        </dgm:presLayoutVars>
      </dgm:prSet>
      <dgm:spPr/>
    </dgm:pt>
    <dgm:pt modelId="{AAC3CAE2-3506-4A11-BB7C-CB445A2903E2}" type="pres">
      <dgm:prSet presAssocID="{BC6CB5DF-B568-4DE9-8C6C-DCA355A58511}" presName="hierChild3" presStyleCnt="0"/>
      <dgm:spPr/>
    </dgm:pt>
    <dgm:pt modelId="{7DC6C24A-A52D-4672-9A39-AEA56B232306}" type="pres">
      <dgm:prSet presAssocID="{F4077B0B-0A67-4DDF-879C-D140B180A1EB}" presName="Name17" presStyleLbl="parChTrans1D3" presStyleIdx="4" presStyleCnt="5"/>
      <dgm:spPr/>
    </dgm:pt>
    <dgm:pt modelId="{DE9DE223-4974-441F-80B4-E461A44F667F}" type="pres">
      <dgm:prSet presAssocID="{C8514EF1-50C5-440E-897C-1AD82AC7B266}" presName="hierRoot3" presStyleCnt="0"/>
      <dgm:spPr/>
    </dgm:pt>
    <dgm:pt modelId="{A13DEE5D-1BC2-44C5-AA14-FB3245050C4F}" type="pres">
      <dgm:prSet presAssocID="{C8514EF1-50C5-440E-897C-1AD82AC7B266}" presName="composite3" presStyleCnt="0"/>
      <dgm:spPr/>
    </dgm:pt>
    <dgm:pt modelId="{B81C1963-BECD-4508-B465-D32EAA94FCEB}" type="pres">
      <dgm:prSet presAssocID="{C8514EF1-50C5-440E-897C-1AD82AC7B266}" presName="background3" presStyleLbl="node3" presStyleIdx="4" presStyleCnt="5"/>
      <dgm:spPr/>
    </dgm:pt>
    <dgm:pt modelId="{18CCD62F-C2B5-4582-913B-7868D7B3712B}" type="pres">
      <dgm:prSet presAssocID="{C8514EF1-50C5-440E-897C-1AD82AC7B266}" presName="text3" presStyleLbl="fgAcc3" presStyleIdx="4" presStyleCnt="5" custScaleX="213139" custScaleY="231476">
        <dgm:presLayoutVars>
          <dgm:chPref val="3"/>
        </dgm:presLayoutVars>
      </dgm:prSet>
      <dgm:spPr/>
    </dgm:pt>
    <dgm:pt modelId="{48C3288E-E6E5-4372-8622-10DA68B89780}" type="pres">
      <dgm:prSet presAssocID="{C8514EF1-50C5-440E-897C-1AD82AC7B266}" presName="hierChild4" presStyleCnt="0"/>
      <dgm:spPr/>
    </dgm:pt>
  </dgm:ptLst>
  <dgm:cxnLst>
    <dgm:cxn modelId="{1DF68102-F7E3-49F8-ABA2-492B0F255439}" type="presOf" srcId="{4D72471C-0680-4A46-8B32-A928D42C663E}" destId="{5F6A663E-6509-4189-947E-67E56B33CF1F}" srcOrd="0" destOrd="0" presId="urn:microsoft.com/office/officeart/2005/8/layout/hierarchy1"/>
    <dgm:cxn modelId="{860E3403-83EB-4D77-93F2-8C5ABABBEBDE}" type="presOf" srcId="{7509120C-3529-4A1F-A099-A780141AD750}" destId="{6B86FC2D-8FAE-4FA9-A115-02C8786C79D2}" srcOrd="0" destOrd="0" presId="urn:microsoft.com/office/officeart/2005/8/layout/hierarchy1"/>
    <dgm:cxn modelId="{3AF53B0E-8897-4325-88EE-56FAB293B35A}" type="presOf" srcId="{E777B3F6-D7C2-4B16-9D89-4B247910443D}" destId="{2E21EE1D-6537-4D5C-967E-8C935FDAF361}" srcOrd="0" destOrd="0" presId="urn:microsoft.com/office/officeart/2005/8/layout/hierarchy1"/>
    <dgm:cxn modelId="{72A4A212-3394-46A1-8D56-DD5D15F9BFAD}" srcId="{4D72471C-0680-4A46-8B32-A928D42C663E}" destId="{06BB7877-AE3F-40BA-B229-3743CED1F312}" srcOrd="1" destOrd="0" parTransId="{0F9E0417-DC3D-442D-82EE-F03B1E66FB3B}" sibTransId="{2B719327-210D-4CCE-8B1C-EEB8951F662F}"/>
    <dgm:cxn modelId="{92A5B714-8AAD-469E-BB5A-122EBA85818F}" type="presOf" srcId="{11D4E20E-FA19-47B9-90AD-7333AD4215D8}" destId="{5205B407-B0B4-4A9A-A165-D4E3DC76F381}" srcOrd="0" destOrd="0" presId="urn:microsoft.com/office/officeart/2005/8/layout/hierarchy1"/>
    <dgm:cxn modelId="{FBA1DF14-0010-41B7-AC6D-6B6C860BA5D2}" type="presOf" srcId="{20685985-DE0C-427F-8B5B-ACCD8D1FAF88}" destId="{22A29F8C-C38B-4E53-84A3-D8E6C1DC4BDD}" srcOrd="0" destOrd="0" presId="urn:microsoft.com/office/officeart/2005/8/layout/hierarchy1"/>
    <dgm:cxn modelId="{CCCF4B15-FAF3-45EB-AF14-091F08A05A01}" type="presOf" srcId="{95982322-E5B9-429F-97C5-F8EA4A4DA11A}" destId="{56CC5D49-EC41-4E97-BBAA-41330B4BEF87}" srcOrd="0" destOrd="0" presId="urn:microsoft.com/office/officeart/2005/8/layout/hierarchy1"/>
    <dgm:cxn modelId="{336D1918-9CAF-436E-9749-BDD5E4BC980F}" type="presOf" srcId="{68A519E8-235E-4C38-AA33-6195139FC22C}" destId="{994E49DA-1990-414E-89C8-5D24B18383D6}" srcOrd="0" destOrd="0" presId="urn:microsoft.com/office/officeart/2005/8/layout/hierarchy1"/>
    <dgm:cxn modelId="{95A7C51D-FE1C-41A4-B3C1-093355FE2B3D}" srcId="{930FF6D7-2F62-4F12-AC60-50C23C8DABC3}" destId="{BC6CB5DF-B568-4DE9-8C6C-DCA355A58511}" srcOrd="2" destOrd="0" parTransId="{87F9AEC6-CC65-42C1-A8A3-3CDC70016E2C}" sibTransId="{7F6E9D96-EE61-4724-BD4B-3EE3E490AE6C}"/>
    <dgm:cxn modelId="{A27DC235-7D0A-4A74-B816-A41B2564FC1A}" type="presOf" srcId="{89E80A73-5F72-46DE-BD82-C224E7779449}" destId="{9C8A0529-3C1C-407F-8572-3EF058EBF712}" srcOrd="0" destOrd="0" presId="urn:microsoft.com/office/officeart/2005/8/layout/hierarchy1"/>
    <dgm:cxn modelId="{056FF938-06C5-4FE2-ACD3-F3EE90303BF9}" srcId="{930FF6D7-2F62-4F12-AC60-50C23C8DABC3}" destId="{7509120C-3529-4A1F-A099-A780141AD750}" srcOrd="0" destOrd="0" parTransId="{3BD6CAE0-D860-4814-AAFC-3C13C6A6178B}" sibTransId="{78EEB9F9-F416-4820-92FE-0BC53086E439}"/>
    <dgm:cxn modelId="{25805464-32C2-44CC-A44B-F35D8AEF1C24}" srcId="{4D72471C-0680-4A46-8B32-A928D42C663E}" destId="{A4E3995C-84E4-43CA-807F-816E74064217}" srcOrd="0" destOrd="0" parTransId="{11D4E20E-FA19-47B9-90AD-7333AD4215D8}" sibTransId="{5EC34E2A-122B-4B3A-A208-C3795B8022CB}"/>
    <dgm:cxn modelId="{C186AD47-30BF-41DD-8839-1075040D4223}" type="presOf" srcId="{930FF6D7-2F62-4F12-AC60-50C23C8DABC3}" destId="{EE56214D-E9F6-4C45-BA77-C46352E401C0}" srcOrd="0" destOrd="0" presId="urn:microsoft.com/office/officeart/2005/8/layout/hierarchy1"/>
    <dgm:cxn modelId="{7D53D16B-FEF5-4882-AD94-EC98D45488AA}" type="presOf" srcId="{BC6CB5DF-B568-4DE9-8C6C-DCA355A58511}" destId="{6E79D515-7426-4D08-B12C-B8E30256A3DA}" srcOrd="0" destOrd="0" presId="urn:microsoft.com/office/officeart/2005/8/layout/hierarchy1"/>
    <dgm:cxn modelId="{6295056E-63E4-45F1-A07B-D3985E8BE33C}" srcId="{06BB7877-AE3F-40BA-B229-3743CED1F312}" destId="{68A519E8-235E-4C38-AA33-6195139FC22C}" srcOrd="0" destOrd="0" parTransId="{E777B3F6-D7C2-4B16-9D89-4B247910443D}" sibTransId="{2C783609-D27A-4B12-92D1-F2AB6C678F38}"/>
    <dgm:cxn modelId="{6421B850-13A9-4B12-9D40-C9FEA880E3CC}" type="presOf" srcId="{87F9AEC6-CC65-42C1-A8A3-3CDC70016E2C}" destId="{FA2096BA-DED1-4110-987A-EABDA0145633}" srcOrd="0" destOrd="0" presId="urn:microsoft.com/office/officeart/2005/8/layout/hierarchy1"/>
    <dgm:cxn modelId="{434B9856-B20E-4197-9418-EA57C21FEBC2}" srcId="{95982322-E5B9-429F-97C5-F8EA4A4DA11A}" destId="{FADFBBEF-D87C-4D5A-8C53-2CB4CDD9E5B3}" srcOrd="0" destOrd="0" parTransId="{6FB8F5B9-7BF1-4095-BD1A-87DFAF9F09B3}" sibTransId="{AD314AC1-ADE4-4AF5-AB83-CF472A9D19A2}"/>
    <dgm:cxn modelId="{0A749E76-C33F-4E05-A994-01C776349C3C}" srcId="{A4E3995C-84E4-43CA-807F-816E74064217}" destId="{80A94EFA-8E6B-4BB9-868B-93F76643243C}" srcOrd="0" destOrd="0" parTransId="{121A524B-9C9F-4289-B14A-417C1DAA656A}" sibTransId="{C9E98E57-3ABD-45A4-966A-887F30D30205}"/>
    <dgm:cxn modelId="{FDAA9D57-B75E-4AD5-BDAC-806BE41D020F}" type="presOf" srcId="{80A94EFA-8E6B-4BB9-868B-93F76643243C}" destId="{9DA6ABAD-3285-456B-B4ED-E382A86472CA}" srcOrd="0" destOrd="0" presId="urn:microsoft.com/office/officeart/2005/8/layout/hierarchy1"/>
    <dgm:cxn modelId="{DBD4887B-7FB6-46FA-9524-8B15B20CC1C1}" type="presOf" srcId="{06BB7877-AE3F-40BA-B229-3743CED1F312}" destId="{F2A9DB97-4D1B-4027-A64B-F44161A56389}" srcOrd="0" destOrd="0" presId="urn:microsoft.com/office/officeart/2005/8/layout/hierarchy1"/>
    <dgm:cxn modelId="{413C0281-9E7A-4008-9210-D64D83B1D633}" srcId="{BC6CB5DF-B568-4DE9-8C6C-DCA355A58511}" destId="{C8514EF1-50C5-440E-897C-1AD82AC7B266}" srcOrd="0" destOrd="0" parTransId="{F4077B0B-0A67-4DDF-879C-D140B180A1EB}" sibTransId="{38DF15A7-0FFF-42F0-83FE-04806BA2862D}"/>
    <dgm:cxn modelId="{998AE582-CC0B-4EBE-982D-9B4C2D32ECF4}" type="presOf" srcId="{24B4A1D3-B284-4333-9683-AAFFD9470B0E}" destId="{0C931189-21CE-4EB7-B2AE-116AF0B71010}" srcOrd="0" destOrd="0" presId="urn:microsoft.com/office/officeart/2005/8/layout/hierarchy1"/>
    <dgm:cxn modelId="{F082358F-71B7-4910-A1BB-EA1BC6783D1D}" type="presOf" srcId="{A4E3995C-84E4-43CA-807F-816E74064217}" destId="{0B775AF5-B0A6-4BFC-94A8-A861512545F7}" srcOrd="0" destOrd="0" presId="urn:microsoft.com/office/officeart/2005/8/layout/hierarchy1"/>
    <dgm:cxn modelId="{F8370992-4311-4EA8-BD41-669EA447156E}" type="presOf" srcId="{75A032B4-4B39-46EE-B0A0-64E57A34D683}" destId="{1F627953-ED5A-42E4-A33D-629D065CFD23}" srcOrd="0" destOrd="0" presId="urn:microsoft.com/office/officeart/2005/8/layout/hierarchy1"/>
    <dgm:cxn modelId="{5D29E5B1-9BFE-4E5D-9E9A-7627976B1CF8}" type="presOf" srcId="{FADFBBEF-D87C-4D5A-8C53-2CB4CDD9E5B3}" destId="{7B721712-DA03-4B06-A6B6-2AAC8871DAC6}" srcOrd="0" destOrd="0" presId="urn:microsoft.com/office/officeart/2005/8/layout/hierarchy1"/>
    <dgm:cxn modelId="{DB3B38B2-2C9D-438E-A2F8-8D1618390994}" type="presOf" srcId="{6FB8F5B9-7BF1-4095-BD1A-87DFAF9F09B3}" destId="{9147230B-0259-40EC-845E-C964305C1F9E}" srcOrd="0" destOrd="0" presId="urn:microsoft.com/office/officeart/2005/8/layout/hierarchy1"/>
    <dgm:cxn modelId="{983651B3-B6F8-4BE5-9512-473BBCC39FE8}" type="presOf" srcId="{8D552F4E-0966-4BD7-AB4F-357E82C18DBC}" destId="{E0429995-D068-4BF0-80C4-5C8A5044DD64}" srcOrd="0" destOrd="0" presId="urn:microsoft.com/office/officeart/2005/8/layout/hierarchy1"/>
    <dgm:cxn modelId="{CFB868BB-C1B1-4C4F-ABC9-E06B305660BD}" type="presOf" srcId="{0F9E0417-DC3D-442D-82EE-F03B1E66FB3B}" destId="{519B0D5C-2F6B-4BAE-94D3-08BD73EEC399}" srcOrd="0" destOrd="0" presId="urn:microsoft.com/office/officeart/2005/8/layout/hierarchy1"/>
    <dgm:cxn modelId="{416EDEBC-FF84-43BB-9686-A0A59A8C6891}" type="presOf" srcId="{3BD6CAE0-D860-4814-AAFC-3C13C6A6178B}" destId="{E144966C-EFED-4FF3-A3AE-4BAB3B61A437}" srcOrd="0" destOrd="0" presId="urn:microsoft.com/office/officeart/2005/8/layout/hierarchy1"/>
    <dgm:cxn modelId="{535439C3-392F-4ECF-ABE7-B239106141D3}" srcId="{4D72471C-0680-4A46-8B32-A928D42C663E}" destId="{95982322-E5B9-429F-97C5-F8EA4A4DA11A}" srcOrd="2" destOrd="0" parTransId="{8D552F4E-0966-4BD7-AB4F-357E82C18DBC}" sibTransId="{C702D7A7-0AEF-4F8B-AC5C-390EC89574EA}"/>
    <dgm:cxn modelId="{5B6BD3CA-533F-4CD0-8FBB-AD9C7CA3E32F}" srcId="{930FF6D7-2F62-4F12-AC60-50C23C8DABC3}" destId="{4D72471C-0680-4A46-8B32-A928D42C663E}" srcOrd="1" destOrd="0" parTransId="{89E80A73-5F72-46DE-BD82-C224E7779449}" sibTransId="{8E650DC9-9F7A-433D-984E-15E469781D5A}"/>
    <dgm:cxn modelId="{D54330D0-9D99-40EE-BFC6-5B51B1137106}" srcId="{7509120C-3529-4A1F-A099-A780141AD750}" destId="{20685985-DE0C-427F-8B5B-ACCD8D1FAF88}" srcOrd="0" destOrd="0" parTransId="{75A032B4-4B39-46EE-B0A0-64E57A34D683}" sibTransId="{296B85C5-FE6A-4D9C-BC0A-E44D7C126EBD}"/>
    <dgm:cxn modelId="{737587D7-45E6-4DFD-BFE4-752A9C26D72A}" type="presOf" srcId="{121A524B-9C9F-4289-B14A-417C1DAA656A}" destId="{44E6FA34-6F64-4DE4-8555-1695E5E2CBD1}" srcOrd="0" destOrd="0" presId="urn:microsoft.com/office/officeart/2005/8/layout/hierarchy1"/>
    <dgm:cxn modelId="{3C8129DE-5C0D-4563-91FB-76703126CDC0}" type="presOf" srcId="{C8514EF1-50C5-440E-897C-1AD82AC7B266}" destId="{18CCD62F-C2B5-4582-913B-7868D7B3712B}" srcOrd="0" destOrd="0" presId="urn:microsoft.com/office/officeart/2005/8/layout/hierarchy1"/>
    <dgm:cxn modelId="{75AB96EB-7F66-4C45-82E3-FB98C333E9B7}" srcId="{24B4A1D3-B284-4333-9683-AAFFD9470B0E}" destId="{930FF6D7-2F62-4F12-AC60-50C23C8DABC3}" srcOrd="0" destOrd="0" parTransId="{4FDB0E97-40E4-4BE2-A859-E27DB62A81D6}" sibTransId="{58845BFD-EE35-4CE7-AB43-6D58BA70A7A3}"/>
    <dgm:cxn modelId="{F978B0F0-C531-41AE-B6C7-7383C9806A71}" type="presOf" srcId="{F4077B0B-0A67-4DDF-879C-D140B180A1EB}" destId="{7DC6C24A-A52D-4672-9A39-AEA56B232306}" srcOrd="0" destOrd="0" presId="urn:microsoft.com/office/officeart/2005/8/layout/hierarchy1"/>
    <dgm:cxn modelId="{FFB133D2-CDEA-4166-ABFF-3FDD16CC98BC}" type="presParOf" srcId="{0C931189-21CE-4EB7-B2AE-116AF0B71010}" destId="{CB58402A-EA55-444F-A9CC-BEC977D59A05}" srcOrd="0" destOrd="0" presId="urn:microsoft.com/office/officeart/2005/8/layout/hierarchy1"/>
    <dgm:cxn modelId="{5A533F5D-48F9-495D-96BE-A1707D381B56}" type="presParOf" srcId="{CB58402A-EA55-444F-A9CC-BEC977D59A05}" destId="{EEEE5412-2F16-4E76-AD75-2ABF3F32E0A6}" srcOrd="0" destOrd="0" presId="urn:microsoft.com/office/officeart/2005/8/layout/hierarchy1"/>
    <dgm:cxn modelId="{745BB2A6-1420-4E38-9FFC-AFB0BA9E8E30}" type="presParOf" srcId="{EEEE5412-2F16-4E76-AD75-2ABF3F32E0A6}" destId="{8D9A496D-3B97-42A8-9DF9-D21C1CFB7995}" srcOrd="0" destOrd="0" presId="urn:microsoft.com/office/officeart/2005/8/layout/hierarchy1"/>
    <dgm:cxn modelId="{2E228365-E497-4254-902A-F60F64DC7B2F}" type="presParOf" srcId="{EEEE5412-2F16-4E76-AD75-2ABF3F32E0A6}" destId="{EE56214D-E9F6-4C45-BA77-C46352E401C0}" srcOrd="1" destOrd="0" presId="urn:microsoft.com/office/officeart/2005/8/layout/hierarchy1"/>
    <dgm:cxn modelId="{FB09EFFB-FDA4-40B4-858D-373FDCA77595}" type="presParOf" srcId="{CB58402A-EA55-444F-A9CC-BEC977D59A05}" destId="{CE540FC1-A44D-4FB8-986A-DE12CBE719D8}" srcOrd="1" destOrd="0" presId="urn:microsoft.com/office/officeart/2005/8/layout/hierarchy1"/>
    <dgm:cxn modelId="{C579374B-CF65-4526-B043-557CF83B35BC}" type="presParOf" srcId="{CE540FC1-A44D-4FB8-986A-DE12CBE719D8}" destId="{E144966C-EFED-4FF3-A3AE-4BAB3B61A437}" srcOrd="0" destOrd="0" presId="urn:microsoft.com/office/officeart/2005/8/layout/hierarchy1"/>
    <dgm:cxn modelId="{8ED25105-F8D4-4881-AB06-6EDBDE96B5A6}" type="presParOf" srcId="{CE540FC1-A44D-4FB8-986A-DE12CBE719D8}" destId="{52B72077-8F83-417E-BB07-58E77D0BCC44}" srcOrd="1" destOrd="0" presId="urn:microsoft.com/office/officeart/2005/8/layout/hierarchy1"/>
    <dgm:cxn modelId="{337FD89F-F877-46B1-A2B8-721B02DC70A5}" type="presParOf" srcId="{52B72077-8F83-417E-BB07-58E77D0BCC44}" destId="{54AA94AB-9864-4FB8-8CBE-7463D5D50671}" srcOrd="0" destOrd="0" presId="urn:microsoft.com/office/officeart/2005/8/layout/hierarchy1"/>
    <dgm:cxn modelId="{4515991B-1793-4D7F-A7C5-1319AF317373}" type="presParOf" srcId="{54AA94AB-9864-4FB8-8CBE-7463D5D50671}" destId="{D4B1BCC0-72B8-4056-A299-685C55E4AF1A}" srcOrd="0" destOrd="0" presId="urn:microsoft.com/office/officeart/2005/8/layout/hierarchy1"/>
    <dgm:cxn modelId="{1FD54272-E319-4730-9866-5FBA900C01E8}" type="presParOf" srcId="{54AA94AB-9864-4FB8-8CBE-7463D5D50671}" destId="{6B86FC2D-8FAE-4FA9-A115-02C8786C79D2}" srcOrd="1" destOrd="0" presId="urn:microsoft.com/office/officeart/2005/8/layout/hierarchy1"/>
    <dgm:cxn modelId="{E9016942-C4FC-470A-B7D7-74E555CC9BA6}" type="presParOf" srcId="{52B72077-8F83-417E-BB07-58E77D0BCC44}" destId="{A3AA20CE-80AC-4844-A1C0-9D223B07ED2E}" srcOrd="1" destOrd="0" presId="urn:microsoft.com/office/officeart/2005/8/layout/hierarchy1"/>
    <dgm:cxn modelId="{ED611E51-9D49-4F73-AE16-D790C2F36CE4}" type="presParOf" srcId="{A3AA20CE-80AC-4844-A1C0-9D223B07ED2E}" destId="{1F627953-ED5A-42E4-A33D-629D065CFD23}" srcOrd="0" destOrd="0" presId="urn:microsoft.com/office/officeart/2005/8/layout/hierarchy1"/>
    <dgm:cxn modelId="{AC821521-0AE0-41FC-8939-513FBB487D00}" type="presParOf" srcId="{A3AA20CE-80AC-4844-A1C0-9D223B07ED2E}" destId="{FABCC44B-92C7-4EE2-ADB3-953D0380A3FF}" srcOrd="1" destOrd="0" presId="urn:microsoft.com/office/officeart/2005/8/layout/hierarchy1"/>
    <dgm:cxn modelId="{3A9B9575-3F2F-4ABC-9754-E2F96B780B7C}" type="presParOf" srcId="{FABCC44B-92C7-4EE2-ADB3-953D0380A3FF}" destId="{D6D84EDA-A928-4CC6-9680-DFD95BEBB130}" srcOrd="0" destOrd="0" presId="urn:microsoft.com/office/officeart/2005/8/layout/hierarchy1"/>
    <dgm:cxn modelId="{C80120D5-52D3-4EF9-A688-1319D6B29E73}" type="presParOf" srcId="{D6D84EDA-A928-4CC6-9680-DFD95BEBB130}" destId="{4CB584A6-F846-4365-B5DF-443B6104856C}" srcOrd="0" destOrd="0" presId="urn:microsoft.com/office/officeart/2005/8/layout/hierarchy1"/>
    <dgm:cxn modelId="{85949F2C-8DCE-4762-9C2B-0F45747A9B20}" type="presParOf" srcId="{D6D84EDA-A928-4CC6-9680-DFD95BEBB130}" destId="{22A29F8C-C38B-4E53-84A3-D8E6C1DC4BDD}" srcOrd="1" destOrd="0" presId="urn:microsoft.com/office/officeart/2005/8/layout/hierarchy1"/>
    <dgm:cxn modelId="{E691BF9C-3C8D-4602-AEF8-14827B4F7CC4}" type="presParOf" srcId="{FABCC44B-92C7-4EE2-ADB3-953D0380A3FF}" destId="{4FEB2565-4D78-4E22-AB5C-2176EF454ADA}" srcOrd="1" destOrd="0" presId="urn:microsoft.com/office/officeart/2005/8/layout/hierarchy1"/>
    <dgm:cxn modelId="{D6D1BFAA-DCE0-407E-96C4-4708EA333A5D}" type="presParOf" srcId="{CE540FC1-A44D-4FB8-986A-DE12CBE719D8}" destId="{9C8A0529-3C1C-407F-8572-3EF058EBF712}" srcOrd="2" destOrd="0" presId="urn:microsoft.com/office/officeart/2005/8/layout/hierarchy1"/>
    <dgm:cxn modelId="{96E99705-E4E0-47F0-93DE-90B4A851F9E9}" type="presParOf" srcId="{CE540FC1-A44D-4FB8-986A-DE12CBE719D8}" destId="{05AC6837-A8BB-4E57-B0CF-57A463899C85}" srcOrd="3" destOrd="0" presId="urn:microsoft.com/office/officeart/2005/8/layout/hierarchy1"/>
    <dgm:cxn modelId="{0EFDAE15-60B8-4691-A738-AB10D710AD3A}" type="presParOf" srcId="{05AC6837-A8BB-4E57-B0CF-57A463899C85}" destId="{979AAC17-C491-43C7-83E8-9C9014009203}" srcOrd="0" destOrd="0" presId="urn:microsoft.com/office/officeart/2005/8/layout/hierarchy1"/>
    <dgm:cxn modelId="{6EFFD3C3-CEAE-48BF-91CB-9E434E10ECA0}" type="presParOf" srcId="{979AAC17-C491-43C7-83E8-9C9014009203}" destId="{EB786987-DA77-4229-8456-25BDB61871CB}" srcOrd="0" destOrd="0" presId="urn:microsoft.com/office/officeart/2005/8/layout/hierarchy1"/>
    <dgm:cxn modelId="{661B931D-1476-4E77-9C62-64D3B2E245B0}" type="presParOf" srcId="{979AAC17-C491-43C7-83E8-9C9014009203}" destId="{5F6A663E-6509-4189-947E-67E56B33CF1F}" srcOrd="1" destOrd="0" presId="urn:microsoft.com/office/officeart/2005/8/layout/hierarchy1"/>
    <dgm:cxn modelId="{66E79605-4D25-46BD-8971-85CE8D4A7C1E}" type="presParOf" srcId="{05AC6837-A8BB-4E57-B0CF-57A463899C85}" destId="{4FE5B4EA-2B09-4436-B8B0-0FCB196072A0}" srcOrd="1" destOrd="0" presId="urn:microsoft.com/office/officeart/2005/8/layout/hierarchy1"/>
    <dgm:cxn modelId="{DD8B5C26-24AF-4AF7-ABE5-C0321AC51080}" type="presParOf" srcId="{4FE5B4EA-2B09-4436-B8B0-0FCB196072A0}" destId="{5205B407-B0B4-4A9A-A165-D4E3DC76F381}" srcOrd="0" destOrd="0" presId="urn:microsoft.com/office/officeart/2005/8/layout/hierarchy1"/>
    <dgm:cxn modelId="{480BDB36-996D-4871-A0BA-0EB3B860286E}" type="presParOf" srcId="{4FE5B4EA-2B09-4436-B8B0-0FCB196072A0}" destId="{1CAA76EF-0625-4ACC-BAA0-2E271C96FABA}" srcOrd="1" destOrd="0" presId="urn:microsoft.com/office/officeart/2005/8/layout/hierarchy1"/>
    <dgm:cxn modelId="{7B1C2026-1168-4DA0-B718-0805625717F2}" type="presParOf" srcId="{1CAA76EF-0625-4ACC-BAA0-2E271C96FABA}" destId="{07210F74-7603-4846-84FC-73B6276F216C}" srcOrd="0" destOrd="0" presId="urn:microsoft.com/office/officeart/2005/8/layout/hierarchy1"/>
    <dgm:cxn modelId="{A6C73550-2435-4553-9E84-FA4B43049B7F}" type="presParOf" srcId="{07210F74-7603-4846-84FC-73B6276F216C}" destId="{A5815A6F-9ABD-4F96-BF5C-EFCBB7A2ABEC}" srcOrd="0" destOrd="0" presId="urn:microsoft.com/office/officeart/2005/8/layout/hierarchy1"/>
    <dgm:cxn modelId="{C56157AF-9458-4064-8B38-024AD55EE5FF}" type="presParOf" srcId="{07210F74-7603-4846-84FC-73B6276F216C}" destId="{0B775AF5-B0A6-4BFC-94A8-A861512545F7}" srcOrd="1" destOrd="0" presId="urn:microsoft.com/office/officeart/2005/8/layout/hierarchy1"/>
    <dgm:cxn modelId="{77FE8582-DB03-4D4F-8E8E-A122CF9E0098}" type="presParOf" srcId="{1CAA76EF-0625-4ACC-BAA0-2E271C96FABA}" destId="{427C738D-3D0D-4FE8-BAE2-78AE16A1933E}" srcOrd="1" destOrd="0" presId="urn:microsoft.com/office/officeart/2005/8/layout/hierarchy1"/>
    <dgm:cxn modelId="{2DECB534-E282-4BA0-B10B-2334009014E7}" type="presParOf" srcId="{427C738D-3D0D-4FE8-BAE2-78AE16A1933E}" destId="{44E6FA34-6F64-4DE4-8555-1695E5E2CBD1}" srcOrd="0" destOrd="0" presId="urn:microsoft.com/office/officeart/2005/8/layout/hierarchy1"/>
    <dgm:cxn modelId="{EA36AD19-E2E4-4EE6-9837-84A90485B493}" type="presParOf" srcId="{427C738D-3D0D-4FE8-BAE2-78AE16A1933E}" destId="{DBB5B73D-2B1F-44ED-BA9F-EB7B61D8E70E}" srcOrd="1" destOrd="0" presId="urn:microsoft.com/office/officeart/2005/8/layout/hierarchy1"/>
    <dgm:cxn modelId="{CA7B1B29-4EF4-47E4-8983-DCA9C0DBC3E2}" type="presParOf" srcId="{DBB5B73D-2B1F-44ED-BA9F-EB7B61D8E70E}" destId="{E939265A-6FDB-4E75-B9A0-C6A5A20F2527}" srcOrd="0" destOrd="0" presId="urn:microsoft.com/office/officeart/2005/8/layout/hierarchy1"/>
    <dgm:cxn modelId="{5815CD39-A657-4243-884B-EB195D27F96D}" type="presParOf" srcId="{E939265A-6FDB-4E75-B9A0-C6A5A20F2527}" destId="{76EB7E36-41AA-420E-91DC-D5067CA875C4}" srcOrd="0" destOrd="0" presId="urn:microsoft.com/office/officeart/2005/8/layout/hierarchy1"/>
    <dgm:cxn modelId="{9A974CDB-96BA-49E1-A2B1-5446012ED363}" type="presParOf" srcId="{E939265A-6FDB-4E75-B9A0-C6A5A20F2527}" destId="{9DA6ABAD-3285-456B-B4ED-E382A86472CA}" srcOrd="1" destOrd="0" presId="urn:microsoft.com/office/officeart/2005/8/layout/hierarchy1"/>
    <dgm:cxn modelId="{D2D1D0AF-114D-4969-8994-800C7071B3E5}" type="presParOf" srcId="{DBB5B73D-2B1F-44ED-BA9F-EB7B61D8E70E}" destId="{BFEF032F-F64E-47EB-845D-F45257573BD7}" srcOrd="1" destOrd="0" presId="urn:microsoft.com/office/officeart/2005/8/layout/hierarchy1"/>
    <dgm:cxn modelId="{8BAD1615-FBDC-4089-8CA1-F9A9AC7D8951}" type="presParOf" srcId="{4FE5B4EA-2B09-4436-B8B0-0FCB196072A0}" destId="{519B0D5C-2F6B-4BAE-94D3-08BD73EEC399}" srcOrd="2" destOrd="0" presId="urn:microsoft.com/office/officeart/2005/8/layout/hierarchy1"/>
    <dgm:cxn modelId="{D006CA99-6EC5-407C-BB98-86DD5032BB6A}" type="presParOf" srcId="{4FE5B4EA-2B09-4436-B8B0-0FCB196072A0}" destId="{6A470D94-2CB2-491A-97E4-11CCC99B8336}" srcOrd="3" destOrd="0" presId="urn:microsoft.com/office/officeart/2005/8/layout/hierarchy1"/>
    <dgm:cxn modelId="{2353F0D6-05F4-4B52-87DD-6B71A5089F30}" type="presParOf" srcId="{6A470D94-2CB2-491A-97E4-11CCC99B8336}" destId="{BE12177F-C762-4978-8D0E-5F796D6EFC10}" srcOrd="0" destOrd="0" presId="urn:microsoft.com/office/officeart/2005/8/layout/hierarchy1"/>
    <dgm:cxn modelId="{DBA4EEE2-5F91-4A93-AF2A-30936FD3A377}" type="presParOf" srcId="{BE12177F-C762-4978-8D0E-5F796D6EFC10}" destId="{1CD6B85F-87F9-4E09-9476-0209F7FA9D81}" srcOrd="0" destOrd="0" presId="urn:microsoft.com/office/officeart/2005/8/layout/hierarchy1"/>
    <dgm:cxn modelId="{54201F8A-00FD-4188-9A7A-B30CDEC8F220}" type="presParOf" srcId="{BE12177F-C762-4978-8D0E-5F796D6EFC10}" destId="{F2A9DB97-4D1B-4027-A64B-F44161A56389}" srcOrd="1" destOrd="0" presId="urn:microsoft.com/office/officeart/2005/8/layout/hierarchy1"/>
    <dgm:cxn modelId="{2B6A6F53-750F-49BA-804D-C8E60247510A}" type="presParOf" srcId="{6A470D94-2CB2-491A-97E4-11CCC99B8336}" destId="{5551A647-0AC3-46B8-B828-2F7FEADDC483}" srcOrd="1" destOrd="0" presId="urn:microsoft.com/office/officeart/2005/8/layout/hierarchy1"/>
    <dgm:cxn modelId="{E40E8DF7-F475-4F62-BD23-ED14E5A6AE95}" type="presParOf" srcId="{5551A647-0AC3-46B8-B828-2F7FEADDC483}" destId="{2E21EE1D-6537-4D5C-967E-8C935FDAF361}" srcOrd="0" destOrd="0" presId="urn:microsoft.com/office/officeart/2005/8/layout/hierarchy1"/>
    <dgm:cxn modelId="{D9441ACA-E068-4147-BD03-B03DF0734AD5}" type="presParOf" srcId="{5551A647-0AC3-46B8-B828-2F7FEADDC483}" destId="{6F16288F-DD81-4DDA-94B3-DA057DFA7CD0}" srcOrd="1" destOrd="0" presId="urn:microsoft.com/office/officeart/2005/8/layout/hierarchy1"/>
    <dgm:cxn modelId="{94AC7880-28C6-4A00-AD47-C96BE1803BB3}" type="presParOf" srcId="{6F16288F-DD81-4DDA-94B3-DA057DFA7CD0}" destId="{D91ABE97-894D-4FE2-B1AE-4122AB11E1D0}" srcOrd="0" destOrd="0" presId="urn:microsoft.com/office/officeart/2005/8/layout/hierarchy1"/>
    <dgm:cxn modelId="{72D8436B-906F-49FF-A2EC-E8FEC4309B62}" type="presParOf" srcId="{D91ABE97-894D-4FE2-B1AE-4122AB11E1D0}" destId="{5AF8BB6D-CDD6-4C1E-B7A8-042D15B81BA6}" srcOrd="0" destOrd="0" presId="urn:microsoft.com/office/officeart/2005/8/layout/hierarchy1"/>
    <dgm:cxn modelId="{C411E2CF-1679-4704-88B7-B197A8162B47}" type="presParOf" srcId="{D91ABE97-894D-4FE2-B1AE-4122AB11E1D0}" destId="{994E49DA-1990-414E-89C8-5D24B18383D6}" srcOrd="1" destOrd="0" presId="urn:microsoft.com/office/officeart/2005/8/layout/hierarchy1"/>
    <dgm:cxn modelId="{A26B0084-4298-48EA-BF3B-E56B10E1289B}" type="presParOf" srcId="{6F16288F-DD81-4DDA-94B3-DA057DFA7CD0}" destId="{EDC0A14F-F2FA-4B76-9F14-9FA5CB012E3B}" srcOrd="1" destOrd="0" presId="urn:microsoft.com/office/officeart/2005/8/layout/hierarchy1"/>
    <dgm:cxn modelId="{7D008B42-62D6-4AFB-B030-23D1DD14D822}" type="presParOf" srcId="{4FE5B4EA-2B09-4436-B8B0-0FCB196072A0}" destId="{E0429995-D068-4BF0-80C4-5C8A5044DD64}" srcOrd="4" destOrd="0" presId="urn:microsoft.com/office/officeart/2005/8/layout/hierarchy1"/>
    <dgm:cxn modelId="{0B97331B-6090-4E15-A930-92809799DB9C}" type="presParOf" srcId="{4FE5B4EA-2B09-4436-B8B0-0FCB196072A0}" destId="{8C7E3F14-810B-4D7A-B27E-4C4616E2D119}" srcOrd="5" destOrd="0" presId="urn:microsoft.com/office/officeart/2005/8/layout/hierarchy1"/>
    <dgm:cxn modelId="{1825CC10-0AC0-450A-A00D-34707E276B39}" type="presParOf" srcId="{8C7E3F14-810B-4D7A-B27E-4C4616E2D119}" destId="{2A3523B6-F470-4FF5-8690-951C58826BC7}" srcOrd="0" destOrd="0" presId="urn:microsoft.com/office/officeart/2005/8/layout/hierarchy1"/>
    <dgm:cxn modelId="{5F1EF90A-1B3A-4E10-9A03-E694CC82911F}" type="presParOf" srcId="{2A3523B6-F470-4FF5-8690-951C58826BC7}" destId="{FD3C7049-9772-49CD-9B92-8CEB64210DE9}" srcOrd="0" destOrd="0" presId="urn:microsoft.com/office/officeart/2005/8/layout/hierarchy1"/>
    <dgm:cxn modelId="{B8D7662D-9670-40AB-A055-4A8EE0BE7DCE}" type="presParOf" srcId="{2A3523B6-F470-4FF5-8690-951C58826BC7}" destId="{56CC5D49-EC41-4E97-BBAA-41330B4BEF87}" srcOrd="1" destOrd="0" presId="urn:microsoft.com/office/officeart/2005/8/layout/hierarchy1"/>
    <dgm:cxn modelId="{C19BAAC1-A525-4AA8-9B31-47C3FCD9E763}" type="presParOf" srcId="{8C7E3F14-810B-4D7A-B27E-4C4616E2D119}" destId="{47D57F03-42C6-4268-BD27-FE9178892FA4}" srcOrd="1" destOrd="0" presId="urn:microsoft.com/office/officeart/2005/8/layout/hierarchy1"/>
    <dgm:cxn modelId="{7F6D4AAE-24A1-421B-B069-AF03E9B78E79}" type="presParOf" srcId="{47D57F03-42C6-4268-BD27-FE9178892FA4}" destId="{9147230B-0259-40EC-845E-C964305C1F9E}" srcOrd="0" destOrd="0" presId="urn:microsoft.com/office/officeart/2005/8/layout/hierarchy1"/>
    <dgm:cxn modelId="{DF124FC8-F1DD-40B6-99A9-8BC6140A74CE}" type="presParOf" srcId="{47D57F03-42C6-4268-BD27-FE9178892FA4}" destId="{3CC94254-C79F-491C-96F2-7DCC6C6AF5E6}" srcOrd="1" destOrd="0" presId="urn:microsoft.com/office/officeart/2005/8/layout/hierarchy1"/>
    <dgm:cxn modelId="{626316FB-7AED-4C69-BAEE-0E9513ECB0BA}" type="presParOf" srcId="{3CC94254-C79F-491C-96F2-7DCC6C6AF5E6}" destId="{4A81DEF6-94EE-461D-BE34-0161B08AA286}" srcOrd="0" destOrd="0" presId="urn:microsoft.com/office/officeart/2005/8/layout/hierarchy1"/>
    <dgm:cxn modelId="{AB837E42-EAA8-4EA9-9ABF-4F1DBE3E3645}" type="presParOf" srcId="{4A81DEF6-94EE-461D-BE34-0161B08AA286}" destId="{D0117B28-62B1-4BC8-AD70-176E802BE0CA}" srcOrd="0" destOrd="0" presId="urn:microsoft.com/office/officeart/2005/8/layout/hierarchy1"/>
    <dgm:cxn modelId="{7F020FA0-5C71-4E52-B0A9-6233777D0740}" type="presParOf" srcId="{4A81DEF6-94EE-461D-BE34-0161B08AA286}" destId="{7B721712-DA03-4B06-A6B6-2AAC8871DAC6}" srcOrd="1" destOrd="0" presId="urn:microsoft.com/office/officeart/2005/8/layout/hierarchy1"/>
    <dgm:cxn modelId="{441EEA95-AF9D-479F-9EB6-CB608E70707E}" type="presParOf" srcId="{3CC94254-C79F-491C-96F2-7DCC6C6AF5E6}" destId="{C734C720-AF54-4694-A930-CA5359938E3C}" srcOrd="1" destOrd="0" presId="urn:microsoft.com/office/officeart/2005/8/layout/hierarchy1"/>
    <dgm:cxn modelId="{02DE983B-1E15-4183-BFD3-87F974DF5052}" type="presParOf" srcId="{CE540FC1-A44D-4FB8-986A-DE12CBE719D8}" destId="{FA2096BA-DED1-4110-987A-EABDA0145633}" srcOrd="4" destOrd="0" presId="urn:microsoft.com/office/officeart/2005/8/layout/hierarchy1"/>
    <dgm:cxn modelId="{634552F6-D381-42A4-A5B7-7585AEF52D07}" type="presParOf" srcId="{CE540FC1-A44D-4FB8-986A-DE12CBE719D8}" destId="{754F1259-B8F6-4DD8-879D-621CA675030F}" srcOrd="5" destOrd="0" presId="urn:microsoft.com/office/officeart/2005/8/layout/hierarchy1"/>
    <dgm:cxn modelId="{0ADF67FD-A7C8-43CC-A60B-94918A6B0E8E}" type="presParOf" srcId="{754F1259-B8F6-4DD8-879D-621CA675030F}" destId="{84C6A0D6-FE47-4295-9E8C-FD044AEF49C7}" srcOrd="0" destOrd="0" presId="urn:microsoft.com/office/officeart/2005/8/layout/hierarchy1"/>
    <dgm:cxn modelId="{C6CA7567-33CB-4C17-A2B1-E401B21EE13D}" type="presParOf" srcId="{84C6A0D6-FE47-4295-9E8C-FD044AEF49C7}" destId="{AACCF936-BCB3-4DDD-B4B7-AA684DB308B5}" srcOrd="0" destOrd="0" presId="urn:microsoft.com/office/officeart/2005/8/layout/hierarchy1"/>
    <dgm:cxn modelId="{7224253A-8A19-43C4-835B-A2E160484C99}" type="presParOf" srcId="{84C6A0D6-FE47-4295-9E8C-FD044AEF49C7}" destId="{6E79D515-7426-4D08-B12C-B8E30256A3DA}" srcOrd="1" destOrd="0" presId="urn:microsoft.com/office/officeart/2005/8/layout/hierarchy1"/>
    <dgm:cxn modelId="{80D4D2AC-D1C2-4199-AEA2-5712ECF049F2}" type="presParOf" srcId="{754F1259-B8F6-4DD8-879D-621CA675030F}" destId="{AAC3CAE2-3506-4A11-BB7C-CB445A2903E2}" srcOrd="1" destOrd="0" presId="urn:microsoft.com/office/officeart/2005/8/layout/hierarchy1"/>
    <dgm:cxn modelId="{BC73DDA6-CB2D-429E-B9F8-5500AA239768}" type="presParOf" srcId="{AAC3CAE2-3506-4A11-BB7C-CB445A2903E2}" destId="{7DC6C24A-A52D-4672-9A39-AEA56B232306}" srcOrd="0" destOrd="0" presId="urn:microsoft.com/office/officeart/2005/8/layout/hierarchy1"/>
    <dgm:cxn modelId="{72349789-AD6B-47A1-B0C3-7568A54D77B6}" type="presParOf" srcId="{AAC3CAE2-3506-4A11-BB7C-CB445A2903E2}" destId="{DE9DE223-4974-441F-80B4-E461A44F667F}" srcOrd="1" destOrd="0" presId="urn:microsoft.com/office/officeart/2005/8/layout/hierarchy1"/>
    <dgm:cxn modelId="{48E49935-8D55-4A91-870C-DDAFAAFF6F85}" type="presParOf" srcId="{DE9DE223-4974-441F-80B4-E461A44F667F}" destId="{A13DEE5D-1BC2-44C5-AA14-FB3245050C4F}" srcOrd="0" destOrd="0" presId="urn:microsoft.com/office/officeart/2005/8/layout/hierarchy1"/>
    <dgm:cxn modelId="{32890E62-7ED5-46A5-9ECA-B21E87D9993D}" type="presParOf" srcId="{A13DEE5D-1BC2-44C5-AA14-FB3245050C4F}" destId="{B81C1963-BECD-4508-B465-D32EAA94FCEB}" srcOrd="0" destOrd="0" presId="urn:microsoft.com/office/officeart/2005/8/layout/hierarchy1"/>
    <dgm:cxn modelId="{317EE61E-8397-460F-B97A-BE2947538CEB}" type="presParOf" srcId="{A13DEE5D-1BC2-44C5-AA14-FB3245050C4F}" destId="{18CCD62F-C2B5-4582-913B-7868D7B3712B}" srcOrd="1" destOrd="0" presId="urn:microsoft.com/office/officeart/2005/8/layout/hierarchy1"/>
    <dgm:cxn modelId="{C4EC7054-726E-4CEF-8B07-4905B30D3071}" type="presParOf" srcId="{DE9DE223-4974-441F-80B4-E461A44F667F}" destId="{48C3288E-E6E5-4372-8622-10DA68B8978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8CC758-9FC5-41AD-A2EE-B3BE6EF76C66}">
      <dsp:nvSpPr>
        <dsp:cNvPr id="0" name=""/>
        <dsp:cNvSpPr/>
      </dsp:nvSpPr>
      <dsp:spPr>
        <a:xfrm>
          <a:off x="0" y="0"/>
          <a:ext cx="1312398" cy="131239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0AFB5E-1AB8-4F9E-8969-171AAAD93C01}">
      <dsp:nvSpPr>
        <dsp:cNvPr id="0" name=""/>
        <dsp:cNvSpPr/>
      </dsp:nvSpPr>
      <dsp:spPr>
        <a:xfrm>
          <a:off x="656199" y="0"/>
          <a:ext cx="7441428" cy="13123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批发：将产品或服务销售给为转卖或其他经营用途的客户的商业活动</a:t>
          </a:r>
          <a:endParaRPr lang="en-US" altLang="zh-CN" sz="20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批发商</a:t>
          </a:r>
          <a:r>
            <a:rPr lang="zh-CN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：从事</a:t>
          </a:r>
          <a:r>
            <a:rPr lang="zh-CN" altLang="en-US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批发经营</a:t>
          </a:r>
          <a:r>
            <a:rPr lang="zh-CN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的组织和</a:t>
          </a:r>
          <a:r>
            <a:rPr lang="zh-CN" altLang="en-US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个人</a:t>
          </a:r>
          <a:endParaRPr lang="en-US" altLang="zh-CN" sz="20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56199" y="0"/>
        <a:ext cx="7441428" cy="13123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2096BA-DED1-4110-987A-EABDA0145633}">
      <dsp:nvSpPr>
        <dsp:cNvPr id="0" name=""/>
        <dsp:cNvSpPr/>
      </dsp:nvSpPr>
      <dsp:spPr>
        <a:xfrm>
          <a:off x="4897798" y="619513"/>
          <a:ext cx="2558200" cy="2834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152"/>
              </a:lnTo>
              <a:lnTo>
                <a:pt x="2558200" y="193152"/>
              </a:lnTo>
              <a:lnTo>
                <a:pt x="2558200" y="2834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21EE1D-6537-4D5C-967E-8C935FDAF361}">
      <dsp:nvSpPr>
        <dsp:cNvPr id="0" name=""/>
        <dsp:cNvSpPr/>
      </dsp:nvSpPr>
      <dsp:spPr>
        <a:xfrm>
          <a:off x="6983265" y="2424079"/>
          <a:ext cx="91440" cy="2834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43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9B0D5C-2F6B-4BAE-94D3-08BD73EEC399}">
      <dsp:nvSpPr>
        <dsp:cNvPr id="0" name=""/>
        <dsp:cNvSpPr/>
      </dsp:nvSpPr>
      <dsp:spPr>
        <a:xfrm>
          <a:off x="6091038" y="1521796"/>
          <a:ext cx="937947" cy="2834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152"/>
              </a:lnTo>
              <a:lnTo>
                <a:pt x="937947" y="193152"/>
              </a:lnTo>
              <a:lnTo>
                <a:pt x="937947" y="28343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CD5770-2F03-4731-85C0-DCE86B829789}">
      <dsp:nvSpPr>
        <dsp:cNvPr id="0" name=""/>
        <dsp:cNvSpPr/>
      </dsp:nvSpPr>
      <dsp:spPr>
        <a:xfrm>
          <a:off x="4944418" y="2424079"/>
          <a:ext cx="91440" cy="2834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43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05B407-B0B4-4A9A-A165-D4E3DC76F381}">
      <dsp:nvSpPr>
        <dsp:cNvPr id="0" name=""/>
        <dsp:cNvSpPr/>
      </dsp:nvSpPr>
      <dsp:spPr>
        <a:xfrm>
          <a:off x="4990138" y="1521796"/>
          <a:ext cx="1100899" cy="283435"/>
        </a:xfrm>
        <a:custGeom>
          <a:avLst/>
          <a:gdLst/>
          <a:ahLst/>
          <a:cxnLst/>
          <a:rect l="0" t="0" r="0" b="0"/>
          <a:pathLst>
            <a:path>
              <a:moveTo>
                <a:pt x="1100899" y="0"/>
              </a:moveTo>
              <a:lnTo>
                <a:pt x="1100899" y="193152"/>
              </a:lnTo>
              <a:lnTo>
                <a:pt x="0" y="193152"/>
              </a:lnTo>
              <a:lnTo>
                <a:pt x="0" y="28343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8A0529-3C1C-407F-8572-3EF058EBF712}">
      <dsp:nvSpPr>
        <dsp:cNvPr id="0" name=""/>
        <dsp:cNvSpPr/>
      </dsp:nvSpPr>
      <dsp:spPr>
        <a:xfrm>
          <a:off x="4897798" y="619513"/>
          <a:ext cx="1193239" cy="2834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152"/>
              </a:lnTo>
              <a:lnTo>
                <a:pt x="1193239" y="193152"/>
              </a:lnTo>
              <a:lnTo>
                <a:pt x="1193239" y="2834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8137DF-5D2B-4061-94BD-ACE7E2AFD966}">
      <dsp:nvSpPr>
        <dsp:cNvPr id="0" name=""/>
        <dsp:cNvSpPr/>
      </dsp:nvSpPr>
      <dsp:spPr>
        <a:xfrm>
          <a:off x="3516686" y="2424079"/>
          <a:ext cx="91440" cy="28410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410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A284F-1730-4975-93C9-984C7CB64BDA}">
      <dsp:nvSpPr>
        <dsp:cNvPr id="0" name=""/>
        <dsp:cNvSpPr/>
      </dsp:nvSpPr>
      <dsp:spPr>
        <a:xfrm>
          <a:off x="2165770" y="1521796"/>
          <a:ext cx="1396636" cy="2834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152"/>
              </a:lnTo>
              <a:lnTo>
                <a:pt x="1396636" y="193152"/>
              </a:lnTo>
              <a:lnTo>
                <a:pt x="1396636" y="28343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2FD060-6676-4573-8CF6-DB9663056165}">
      <dsp:nvSpPr>
        <dsp:cNvPr id="0" name=""/>
        <dsp:cNvSpPr/>
      </dsp:nvSpPr>
      <dsp:spPr>
        <a:xfrm>
          <a:off x="2122240" y="2424079"/>
          <a:ext cx="91440" cy="2834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43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945792-5657-4C58-AB3C-E03060EC48D0}">
      <dsp:nvSpPr>
        <dsp:cNvPr id="0" name=""/>
        <dsp:cNvSpPr/>
      </dsp:nvSpPr>
      <dsp:spPr>
        <a:xfrm>
          <a:off x="2120050" y="1521796"/>
          <a:ext cx="91440" cy="2834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3152"/>
              </a:lnTo>
              <a:lnTo>
                <a:pt x="47910" y="193152"/>
              </a:lnTo>
              <a:lnTo>
                <a:pt x="47910" y="28343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2D74EE-34DE-42D7-803E-C3D481EAB5A0}">
      <dsp:nvSpPr>
        <dsp:cNvPr id="0" name=""/>
        <dsp:cNvSpPr/>
      </dsp:nvSpPr>
      <dsp:spPr>
        <a:xfrm>
          <a:off x="723413" y="2424079"/>
          <a:ext cx="91440" cy="2834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43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627953-ED5A-42E4-A33D-629D065CFD23}">
      <dsp:nvSpPr>
        <dsp:cNvPr id="0" name=""/>
        <dsp:cNvSpPr/>
      </dsp:nvSpPr>
      <dsp:spPr>
        <a:xfrm>
          <a:off x="769133" y="1521796"/>
          <a:ext cx="1396636" cy="283435"/>
        </a:xfrm>
        <a:custGeom>
          <a:avLst/>
          <a:gdLst/>
          <a:ahLst/>
          <a:cxnLst/>
          <a:rect l="0" t="0" r="0" b="0"/>
          <a:pathLst>
            <a:path>
              <a:moveTo>
                <a:pt x="1396636" y="0"/>
              </a:moveTo>
              <a:lnTo>
                <a:pt x="1396636" y="193152"/>
              </a:lnTo>
              <a:lnTo>
                <a:pt x="0" y="193152"/>
              </a:lnTo>
              <a:lnTo>
                <a:pt x="0" y="28343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44966C-EFED-4FF3-A3AE-4BAB3B61A437}">
      <dsp:nvSpPr>
        <dsp:cNvPr id="0" name=""/>
        <dsp:cNvSpPr/>
      </dsp:nvSpPr>
      <dsp:spPr>
        <a:xfrm>
          <a:off x="2165770" y="619513"/>
          <a:ext cx="2732028" cy="283435"/>
        </a:xfrm>
        <a:custGeom>
          <a:avLst/>
          <a:gdLst/>
          <a:ahLst/>
          <a:cxnLst/>
          <a:rect l="0" t="0" r="0" b="0"/>
          <a:pathLst>
            <a:path>
              <a:moveTo>
                <a:pt x="2732028" y="0"/>
              </a:moveTo>
              <a:lnTo>
                <a:pt x="2732028" y="193152"/>
              </a:lnTo>
              <a:lnTo>
                <a:pt x="0" y="193152"/>
              </a:lnTo>
              <a:lnTo>
                <a:pt x="0" y="28343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9A496D-3B97-42A8-9DF9-D21C1CFB7995}">
      <dsp:nvSpPr>
        <dsp:cNvPr id="0" name=""/>
        <dsp:cNvSpPr/>
      </dsp:nvSpPr>
      <dsp:spPr>
        <a:xfrm>
          <a:off x="4410516" y="665"/>
          <a:ext cx="974563" cy="6188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56214D-E9F6-4C45-BA77-C46352E401C0}">
      <dsp:nvSpPr>
        <dsp:cNvPr id="0" name=""/>
        <dsp:cNvSpPr/>
      </dsp:nvSpPr>
      <dsp:spPr>
        <a:xfrm>
          <a:off x="4518801" y="103536"/>
          <a:ext cx="974563" cy="618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批发商</a:t>
          </a:r>
        </a:p>
      </dsp:txBody>
      <dsp:txXfrm>
        <a:off x="4536926" y="121661"/>
        <a:ext cx="938313" cy="582597"/>
      </dsp:txXfrm>
    </dsp:sp>
    <dsp:sp modelId="{D4B1BCC0-72B8-4056-A299-685C55E4AF1A}">
      <dsp:nvSpPr>
        <dsp:cNvPr id="0" name=""/>
        <dsp:cNvSpPr/>
      </dsp:nvSpPr>
      <dsp:spPr>
        <a:xfrm>
          <a:off x="1678488" y="902948"/>
          <a:ext cx="974563" cy="6188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86FC2D-8FAE-4FA9-A115-02C8786C79D2}">
      <dsp:nvSpPr>
        <dsp:cNvPr id="0" name=""/>
        <dsp:cNvSpPr/>
      </dsp:nvSpPr>
      <dsp:spPr>
        <a:xfrm>
          <a:off x="1786773" y="1005819"/>
          <a:ext cx="974563" cy="618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商人批发商</a:t>
          </a:r>
        </a:p>
      </dsp:txBody>
      <dsp:txXfrm>
        <a:off x="1804898" y="1023944"/>
        <a:ext cx="938313" cy="582597"/>
      </dsp:txXfrm>
    </dsp:sp>
    <dsp:sp modelId="{4CB584A6-F846-4365-B5DF-443B6104856C}">
      <dsp:nvSpPr>
        <dsp:cNvPr id="0" name=""/>
        <dsp:cNvSpPr/>
      </dsp:nvSpPr>
      <dsp:spPr>
        <a:xfrm>
          <a:off x="281852" y="1805231"/>
          <a:ext cx="974563" cy="6188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29F8C-C38B-4E53-84A3-D8E6C1DC4BDD}">
      <dsp:nvSpPr>
        <dsp:cNvPr id="0" name=""/>
        <dsp:cNvSpPr/>
      </dsp:nvSpPr>
      <dsp:spPr>
        <a:xfrm>
          <a:off x="390137" y="1908102"/>
          <a:ext cx="974563" cy="618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商品范围</a:t>
          </a:r>
        </a:p>
      </dsp:txBody>
      <dsp:txXfrm>
        <a:off x="408262" y="1926227"/>
        <a:ext cx="938313" cy="582597"/>
      </dsp:txXfrm>
    </dsp:sp>
    <dsp:sp modelId="{EC170DF2-2234-46EB-B2FD-ECD15B827E29}">
      <dsp:nvSpPr>
        <dsp:cNvPr id="0" name=""/>
        <dsp:cNvSpPr/>
      </dsp:nvSpPr>
      <dsp:spPr>
        <a:xfrm>
          <a:off x="157371" y="2707514"/>
          <a:ext cx="1223524" cy="1348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094093-324D-45AE-9099-9866352BAF97}">
      <dsp:nvSpPr>
        <dsp:cNvPr id="0" name=""/>
        <dsp:cNvSpPr/>
      </dsp:nvSpPr>
      <dsp:spPr>
        <a:xfrm>
          <a:off x="265656" y="2810385"/>
          <a:ext cx="1223524" cy="13487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综合、大类商品、专业商品</a:t>
          </a:r>
        </a:p>
      </dsp:txBody>
      <dsp:txXfrm>
        <a:off x="301492" y="2846221"/>
        <a:ext cx="1151852" cy="1277062"/>
      </dsp:txXfrm>
    </dsp:sp>
    <dsp:sp modelId="{8ACBC78B-87E2-4CF2-BBCE-D265A5EF3154}">
      <dsp:nvSpPr>
        <dsp:cNvPr id="0" name=""/>
        <dsp:cNvSpPr/>
      </dsp:nvSpPr>
      <dsp:spPr>
        <a:xfrm>
          <a:off x="1680679" y="1805231"/>
          <a:ext cx="974563" cy="6188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7716FC-B882-4F1B-A066-D100BB0FF3E9}">
      <dsp:nvSpPr>
        <dsp:cNvPr id="0" name=""/>
        <dsp:cNvSpPr/>
      </dsp:nvSpPr>
      <dsp:spPr>
        <a:xfrm>
          <a:off x="1788963" y="1908102"/>
          <a:ext cx="974563" cy="618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服务职能</a:t>
          </a:r>
        </a:p>
      </dsp:txBody>
      <dsp:txXfrm>
        <a:off x="1807088" y="1926227"/>
        <a:ext cx="938313" cy="582597"/>
      </dsp:txXfrm>
    </dsp:sp>
    <dsp:sp modelId="{76038B1D-DA7B-4CD7-A7EB-D12EB218FC01}">
      <dsp:nvSpPr>
        <dsp:cNvPr id="0" name=""/>
        <dsp:cNvSpPr/>
      </dsp:nvSpPr>
      <dsp:spPr>
        <a:xfrm>
          <a:off x="1597466" y="2707514"/>
          <a:ext cx="1140989" cy="13477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FC50BA-E289-4DC4-9159-5FFC0EE4DE1A}">
      <dsp:nvSpPr>
        <dsp:cNvPr id="0" name=""/>
        <dsp:cNvSpPr/>
      </dsp:nvSpPr>
      <dsp:spPr>
        <a:xfrm>
          <a:off x="1705750" y="2810385"/>
          <a:ext cx="1140989" cy="13477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完全服务、有限服务</a:t>
          </a:r>
        </a:p>
      </dsp:txBody>
      <dsp:txXfrm>
        <a:off x="1739168" y="2843803"/>
        <a:ext cx="1074153" cy="1280902"/>
      </dsp:txXfrm>
    </dsp:sp>
    <dsp:sp modelId="{6D313658-CC35-4751-AB82-F734CF2BC99D}">
      <dsp:nvSpPr>
        <dsp:cNvPr id="0" name=""/>
        <dsp:cNvSpPr/>
      </dsp:nvSpPr>
      <dsp:spPr>
        <a:xfrm>
          <a:off x="3075125" y="1805231"/>
          <a:ext cx="974563" cy="6188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8E45DB-9A4F-4019-A63C-4E99F5E74F45}">
      <dsp:nvSpPr>
        <dsp:cNvPr id="0" name=""/>
        <dsp:cNvSpPr/>
      </dsp:nvSpPr>
      <dsp:spPr>
        <a:xfrm>
          <a:off x="3183409" y="1908102"/>
          <a:ext cx="974563" cy="618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服务范围</a:t>
          </a:r>
        </a:p>
      </dsp:txBody>
      <dsp:txXfrm>
        <a:off x="3201534" y="1926227"/>
        <a:ext cx="938313" cy="582597"/>
      </dsp:txXfrm>
    </dsp:sp>
    <dsp:sp modelId="{609304A6-B6BB-431A-8CD2-1AC7E6B50FA6}">
      <dsp:nvSpPr>
        <dsp:cNvPr id="0" name=""/>
        <dsp:cNvSpPr/>
      </dsp:nvSpPr>
      <dsp:spPr>
        <a:xfrm>
          <a:off x="2955024" y="2708180"/>
          <a:ext cx="1214763" cy="13654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42F63E-5246-4825-AB8F-F6DCD1E965A0}">
      <dsp:nvSpPr>
        <dsp:cNvPr id="0" name=""/>
        <dsp:cNvSpPr/>
      </dsp:nvSpPr>
      <dsp:spPr>
        <a:xfrm>
          <a:off x="3063309" y="2811051"/>
          <a:ext cx="1214763" cy="13654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独家经销商、普通经销商</a:t>
          </a:r>
        </a:p>
      </dsp:txBody>
      <dsp:txXfrm>
        <a:off x="3098888" y="2846630"/>
        <a:ext cx="1143605" cy="1294254"/>
      </dsp:txXfrm>
    </dsp:sp>
    <dsp:sp modelId="{EB786987-DA77-4229-8456-25BDB61871CB}">
      <dsp:nvSpPr>
        <dsp:cNvPr id="0" name=""/>
        <dsp:cNvSpPr/>
      </dsp:nvSpPr>
      <dsp:spPr>
        <a:xfrm>
          <a:off x="5603756" y="902948"/>
          <a:ext cx="974563" cy="6188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6A663E-6509-4189-947E-67E56B33CF1F}">
      <dsp:nvSpPr>
        <dsp:cNvPr id="0" name=""/>
        <dsp:cNvSpPr/>
      </dsp:nvSpPr>
      <dsp:spPr>
        <a:xfrm>
          <a:off x="5712041" y="1005819"/>
          <a:ext cx="974563" cy="618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代理批发商</a:t>
          </a:r>
        </a:p>
      </dsp:txBody>
      <dsp:txXfrm>
        <a:off x="5730166" y="1023944"/>
        <a:ext cx="938313" cy="582597"/>
      </dsp:txXfrm>
    </dsp:sp>
    <dsp:sp modelId="{A5815A6F-9ABD-4F96-BF5C-EFCBB7A2ABEC}">
      <dsp:nvSpPr>
        <dsp:cNvPr id="0" name=""/>
        <dsp:cNvSpPr/>
      </dsp:nvSpPr>
      <dsp:spPr>
        <a:xfrm>
          <a:off x="4502857" y="1805231"/>
          <a:ext cx="974563" cy="6188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75AF5-B0A6-4BFC-94A8-A861512545F7}">
      <dsp:nvSpPr>
        <dsp:cNvPr id="0" name=""/>
        <dsp:cNvSpPr/>
      </dsp:nvSpPr>
      <dsp:spPr>
        <a:xfrm>
          <a:off x="4611142" y="1908102"/>
          <a:ext cx="974563" cy="618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承担职能</a:t>
          </a:r>
        </a:p>
      </dsp:txBody>
      <dsp:txXfrm>
        <a:off x="4629267" y="1926227"/>
        <a:ext cx="938313" cy="582597"/>
      </dsp:txXfrm>
    </dsp:sp>
    <dsp:sp modelId="{81FF78E2-CC51-4EF4-BD1D-600C70D74ACF}">
      <dsp:nvSpPr>
        <dsp:cNvPr id="0" name=""/>
        <dsp:cNvSpPr/>
      </dsp:nvSpPr>
      <dsp:spPr>
        <a:xfrm>
          <a:off x="4386358" y="2707514"/>
          <a:ext cx="1207561" cy="1281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522149-0EDD-4C1C-998E-31F7D4B22217}">
      <dsp:nvSpPr>
        <dsp:cNvPr id="0" name=""/>
        <dsp:cNvSpPr/>
      </dsp:nvSpPr>
      <dsp:spPr>
        <a:xfrm>
          <a:off x="4494642" y="2810385"/>
          <a:ext cx="1207561" cy="12812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经纪人、代理商、信托商、佣金商</a:t>
          </a:r>
        </a:p>
      </dsp:txBody>
      <dsp:txXfrm>
        <a:off x="4530010" y="2845753"/>
        <a:ext cx="1136825" cy="1210476"/>
      </dsp:txXfrm>
    </dsp:sp>
    <dsp:sp modelId="{1CD6B85F-87F9-4E09-9476-0209F7FA9D81}">
      <dsp:nvSpPr>
        <dsp:cNvPr id="0" name=""/>
        <dsp:cNvSpPr/>
      </dsp:nvSpPr>
      <dsp:spPr>
        <a:xfrm>
          <a:off x="6378752" y="1805231"/>
          <a:ext cx="1300466" cy="6188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A9DB97-4D1B-4027-A64B-F44161A56389}">
      <dsp:nvSpPr>
        <dsp:cNvPr id="0" name=""/>
        <dsp:cNvSpPr/>
      </dsp:nvSpPr>
      <dsp:spPr>
        <a:xfrm>
          <a:off x="6487036" y="1908102"/>
          <a:ext cx="1300466" cy="618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区域权利</a:t>
          </a:r>
        </a:p>
      </dsp:txBody>
      <dsp:txXfrm>
        <a:off x="6505161" y="1926227"/>
        <a:ext cx="1264216" cy="582597"/>
      </dsp:txXfrm>
    </dsp:sp>
    <dsp:sp modelId="{5AF8BB6D-CDD6-4C1E-B7A8-042D15B81BA6}">
      <dsp:nvSpPr>
        <dsp:cNvPr id="0" name=""/>
        <dsp:cNvSpPr/>
      </dsp:nvSpPr>
      <dsp:spPr>
        <a:xfrm>
          <a:off x="5810489" y="2707514"/>
          <a:ext cx="2436992" cy="12776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4E49DA-1990-414E-89C8-5D24B18383D6}">
      <dsp:nvSpPr>
        <dsp:cNvPr id="0" name=""/>
        <dsp:cNvSpPr/>
      </dsp:nvSpPr>
      <dsp:spPr>
        <a:xfrm>
          <a:off x="5918774" y="2810385"/>
          <a:ext cx="2436992" cy="12776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独家代理与多家代理，总代理与分代理，佣金代理与买断代理等</a:t>
          </a:r>
        </a:p>
      </dsp:txBody>
      <dsp:txXfrm>
        <a:off x="5956195" y="2847806"/>
        <a:ext cx="2362150" cy="1202805"/>
      </dsp:txXfrm>
    </dsp:sp>
    <dsp:sp modelId="{AACCF936-BCB3-4DDD-B4B7-AA684DB308B5}">
      <dsp:nvSpPr>
        <dsp:cNvPr id="0" name=""/>
        <dsp:cNvSpPr/>
      </dsp:nvSpPr>
      <dsp:spPr>
        <a:xfrm>
          <a:off x="6794889" y="902948"/>
          <a:ext cx="1322218" cy="6188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79D515-7426-4D08-B12C-B8E30256A3DA}">
      <dsp:nvSpPr>
        <dsp:cNvPr id="0" name=""/>
        <dsp:cNvSpPr/>
      </dsp:nvSpPr>
      <dsp:spPr>
        <a:xfrm>
          <a:off x="6903174" y="1005819"/>
          <a:ext cx="1322218" cy="618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制造商自营销售组织</a:t>
          </a:r>
        </a:p>
      </dsp:txBody>
      <dsp:txXfrm>
        <a:off x="6921299" y="1023944"/>
        <a:ext cx="1285968" cy="58259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8CC758-9FC5-41AD-A2EE-B3BE6EF76C66}">
      <dsp:nvSpPr>
        <dsp:cNvPr id="0" name=""/>
        <dsp:cNvSpPr/>
      </dsp:nvSpPr>
      <dsp:spPr>
        <a:xfrm>
          <a:off x="0" y="0"/>
          <a:ext cx="981993" cy="98199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0AFB5E-1AB8-4F9E-8969-171AAAD93C01}">
      <dsp:nvSpPr>
        <dsp:cNvPr id="0" name=""/>
        <dsp:cNvSpPr/>
      </dsp:nvSpPr>
      <dsp:spPr>
        <a:xfrm>
          <a:off x="490996" y="0"/>
          <a:ext cx="7606633" cy="98199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零售：将产品或服务直接销售给最终消费者的商业活动</a:t>
          </a:r>
          <a:endParaRPr lang="en-US" altLang="zh-CN" sz="20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零售商</a:t>
          </a:r>
          <a:r>
            <a:rPr lang="zh-CN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：从事</a:t>
          </a:r>
          <a:r>
            <a:rPr lang="zh-CN" altLang="en-US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零售经营</a:t>
          </a:r>
          <a:r>
            <a:rPr lang="zh-CN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的</a:t>
          </a:r>
          <a:r>
            <a:rPr lang="zh-CN" altLang="en-US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企业或</a:t>
          </a:r>
          <a:r>
            <a:rPr lang="zh-CN" sz="20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组织</a:t>
          </a:r>
          <a:endParaRPr lang="en-US" altLang="zh-CN" sz="2000" b="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90996" y="0"/>
        <a:ext cx="7606633" cy="98199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C6C24A-A52D-4672-9A39-AEA56B232306}">
      <dsp:nvSpPr>
        <dsp:cNvPr id="0" name=""/>
        <dsp:cNvSpPr/>
      </dsp:nvSpPr>
      <dsp:spPr>
        <a:xfrm>
          <a:off x="7314155" y="1578746"/>
          <a:ext cx="91440" cy="2605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5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2096BA-DED1-4110-987A-EABDA0145633}">
      <dsp:nvSpPr>
        <dsp:cNvPr id="0" name=""/>
        <dsp:cNvSpPr/>
      </dsp:nvSpPr>
      <dsp:spPr>
        <a:xfrm>
          <a:off x="4126656" y="607900"/>
          <a:ext cx="3233219" cy="260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563"/>
              </a:lnTo>
              <a:lnTo>
                <a:pt x="3233219" y="177563"/>
              </a:lnTo>
              <a:lnTo>
                <a:pt x="3233219" y="2605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47230B-0259-40EC-845E-C964305C1F9E}">
      <dsp:nvSpPr>
        <dsp:cNvPr id="0" name=""/>
        <dsp:cNvSpPr/>
      </dsp:nvSpPr>
      <dsp:spPr>
        <a:xfrm>
          <a:off x="5475333" y="2501850"/>
          <a:ext cx="91440" cy="23445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51456"/>
              </a:lnTo>
              <a:lnTo>
                <a:pt x="64301" y="151456"/>
              </a:lnTo>
              <a:lnTo>
                <a:pt x="64301" y="23445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429995-D068-4BF0-80C4-5C8A5044DD64}">
      <dsp:nvSpPr>
        <dsp:cNvPr id="0" name=""/>
        <dsp:cNvSpPr/>
      </dsp:nvSpPr>
      <dsp:spPr>
        <a:xfrm>
          <a:off x="3713644" y="1672392"/>
          <a:ext cx="1807409" cy="260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563"/>
              </a:lnTo>
              <a:lnTo>
                <a:pt x="1807409" y="177563"/>
              </a:lnTo>
              <a:lnTo>
                <a:pt x="1807409" y="2605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21EE1D-6537-4D5C-967E-8C935FDAF361}">
      <dsp:nvSpPr>
        <dsp:cNvPr id="0" name=""/>
        <dsp:cNvSpPr/>
      </dsp:nvSpPr>
      <dsp:spPr>
        <a:xfrm>
          <a:off x="3653513" y="2501850"/>
          <a:ext cx="272417" cy="260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563"/>
              </a:lnTo>
              <a:lnTo>
                <a:pt x="272417" y="177563"/>
              </a:lnTo>
              <a:lnTo>
                <a:pt x="272417" y="2605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9B0D5C-2F6B-4BAE-94D3-08BD73EEC399}">
      <dsp:nvSpPr>
        <dsp:cNvPr id="0" name=""/>
        <dsp:cNvSpPr/>
      </dsp:nvSpPr>
      <dsp:spPr>
        <a:xfrm>
          <a:off x="3607793" y="1672392"/>
          <a:ext cx="91440" cy="260558"/>
        </a:xfrm>
        <a:custGeom>
          <a:avLst/>
          <a:gdLst/>
          <a:ahLst/>
          <a:cxnLst/>
          <a:rect l="0" t="0" r="0" b="0"/>
          <a:pathLst>
            <a:path>
              <a:moveTo>
                <a:pt x="105850" y="0"/>
              </a:moveTo>
              <a:lnTo>
                <a:pt x="105850" y="177563"/>
              </a:lnTo>
              <a:lnTo>
                <a:pt x="45720" y="177563"/>
              </a:lnTo>
              <a:lnTo>
                <a:pt x="45720" y="2605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E6FA34-6F64-4DE4-8555-1695E5E2CBD1}">
      <dsp:nvSpPr>
        <dsp:cNvPr id="0" name=""/>
        <dsp:cNvSpPr/>
      </dsp:nvSpPr>
      <dsp:spPr>
        <a:xfrm>
          <a:off x="2063479" y="2501850"/>
          <a:ext cx="117694" cy="260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563"/>
              </a:lnTo>
              <a:lnTo>
                <a:pt x="117694" y="177563"/>
              </a:lnTo>
              <a:lnTo>
                <a:pt x="117694" y="2605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05B407-B0B4-4A9A-A165-D4E3DC76F381}">
      <dsp:nvSpPr>
        <dsp:cNvPr id="0" name=""/>
        <dsp:cNvSpPr/>
      </dsp:nvSpPr>
      <dsp:spPr>
        <a:xfrm>
          <a:off x="2063479" y="1672392"/>
          <a:ext cx="1650164" cy="260558"/>
        </a:xfrm>
        <a:custGeom>
          <a:avLst/>
          <a:gdLst/>
          <a:ahLst/>
          <a:cxnLst/>
          <a:rect l="0" t="0" r="0" b="0"/>
          <a:pathLst>
            <a:path>
              <a:moveTo>
                <a:pt x="1650164" y="0"/>
              </a:moveTo>
              <a:lnTo>
                <a:pt x="1650164" y="177563"/>
              </a:lnTo>
              <a:lnTo>
                <a:pt x="0" y="177563"/>
              </a:lnTo>
              <a:lnTo>
                <a:pt x="0" y="2605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8A0529-3C1C-407F-8572-3EF058EBF712}">
      <dsp:nvSpPr>
        <dsp:cNvPr id="0" name=""/>
        <dsp:cNvSpPr/>
      </dsp:nvSpPr>
      <dsp:spPr>
        <a:xfrm>
          <a:off x="3713644" y="607900"/>
          <a:ext cx="413011" cy="260558"/>
        </a:xfrm>
        <a:custGeom>
          <a:avLst/>
          <a:gdLst/>
          <a:ahLst/>
          <a:cxnLst/>
          <a:rect l="0" t="0" r="0" b="0"/>
          <a:pathLst>
            <a:path>
              <a:moveTo>
                <a:pt x="413011" y="0"/>
              </a:moveTo>
              <a:lnTo>
                <a:pt x="413011" y="177563"/>
              </a:lnTo>
              <a:lnTo>
                <a:pt x="0" y="177563"/>
              </a:lnTo>
              <a:lnTo>
                <a:pt x="0" y="2605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627953-ED5A-42E4-A33D-629D065CFD23}">
      <dsp:nvSpPr>
        <dsp:cNvPr id="0" name=""/>
        <dsp:cNvSpPr/>
      </dsp:nvSpPr>
      <dsp:spPr>
        <a:xfrm>
          <a:off x="382444" y="1643970"/>
          <a:ext cx="250232" cy="260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563"/>
              </a:lnTo>
              <a:lnTo>
                <a:pt x="250232" y="177563"/>
              </a:lnTo>
              <a:lnTo>
                <a:pt x="250232" y="2605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44966C-EFED-4FF3-A3AE-4BAB3B61A437}">
      <dsp:nvSpPr>
        <dsp:cNvPr id="0" name=""/>
        <dsp:cNvSpPr/>
      </dsp:nvSpPr>
      <dsp:spPr>
        <a:xfrm>
          <a:off x="382444" y="607900"/>
          <a:ext cx="3744211" cy="260558"/>
        </a:xfrm>
        <a:custGeom>
          <a:avLst/>
          <a:gdLst/>
          <a:ahLst/>
          <a:cxnLst/>
          <a:rect l="0" t="0" r="0" b="0"/>
          <a:pathLst>
            <a:path>
              <a:moveTo>
                <a:pt x="3744211" y="0"/>
              </a:moveTo>
              <a:lnTo>
                <a:pt x="3744211" y="177563"/>
              </a:lnTo>
              <a:lnTo>
                <a:pt x="0" y="177563"/>
              </a:lnTo>
              <a:lnTo>
                <a:pt x="0" y="26055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9A496D-3B97-42A8-9DF9-D21C1CFB7995}">
      <dsp:nvSpPr>
        <dsp:cNvPr id="0" name=""/>
        <dsp:cNvSpPr/>
      </dsp:nvSpPr>
      <dsp:spPr>
        <a:xfrm>
          <a:off x="3678704" y="39001"/>
          <a:ext cx="895903" cy="5688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56214D-E9F6-4C45-BA77-C46352E401C0}">
      <dsp:nvSpPr>
        <dsp:cNvPr id="0" name=""/>
        <dsp:cNvSpPr/>
      </dsp:nvSpPr>
      <dsp:spPr>
        <a:xfrm>
          <a:off x="3778249" y="133569"/>
          <a:ext cx="895903" cy="5688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零售商</a:t>
          </a:r>
        </a:p>
      </dsp:txBody>
      <dsp:txXfrm>
        <a:off x="3794911" y="150231"/>
        <a:ext cx="862579" cy="535574"/>
      </dsp:txXfrm>
    </dsp:sp>
    <dsp:sp modelId="{D4B1BCC0-72B8-4056-A299-685C55E4AF1A}">
      <dsp:nvSpPr>
        <dsp:cNvPr id="0" name=""/>
        <dsp:cNvSpPr/>
      </dsp:nvSpPr>
      <dsp:spPr>
        <a:xfrm>
          <a:off x="-65507" y="868458"/>
          <a:ext cx="895903" cy="7755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86FC2D-8FAE-4FA9-A115-02C8786C79D2}">
      <dsp:nvSpPr>
        <dsp:cNvPr id="0" name=""/>
        <dsp:cNvSpPr/>
      </dsp:nvSpPr>
      <dsp:spPr>
        <a:xfrm>
          <a:off x="34037" y="963026"/>
          <a:ext cx="895903" cy="7755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店铺零售商</a:t>
          </a:r>
        </a:p>
      </dsp:txBody>
      <dsp:txXfrm>
        <a:off x="56751" y="985740"/>
        <a:ext cx="850475" cy="730083"/>
      </dsp:txXfrm>
    </dsp:sp>
    <dsp:sp modelId="{4CB584A6-F846-4365-B5DF-443B6104856C}">
      <dsp:nvSpPr>
        <dsp:cNvPr id="0" name=""/>
        <dsp:cNvSpPr/>
      </dsp:nvSpPr>
      <dsp:spPr>
        <a:xfrm>
          <a:off x="-99544" y="1904529"/>
          <a:ext cx="1464443" cy="27864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A29F8C-C38B-4E53-84A3-D8E6C1DC4BDD}">
      <dsp:nvSpPr>
        <dsp:cNvPr id="0" name=""/>
        <dsp:cNvSpPr/>
      </dsp:nvSpPr>
      <dsp:spPr>
        <a:xfrm>
          <a:off x="0" y="1999096"/>
          <a:ext cx="1464443" cy="278643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百货商店、专卖店、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专业店、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超级市场、综合超市、便利店、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仓储店、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购物中心</a:t>
          </a:r>
        </a:p>
      </dsp:txBody>
      <dsp:txXfrm>
        <a:off x="42892" y="2041988"/>
        <a:ext cx="1378659" cy="2700653"/>
      </dsp:txXfrm>
    </dsp:sp>
    <dsp:sp modelId="{EB786987-DA77-4229-8456-25BDB61871CB}">
      <dsp:nvSpPr>
        <dsp:cNvPr id="0" name=""/>
        <dsp:cNvSpPr/>
      </dsp:nvSpPr>
      <dsp:spPr>
        <a:xfrm>
          <a:off x="3265692" y="868458"/>
          <a:ext cx="895903" cy="8039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6A663E-6509-4189-947E-67E56B33CF1F}">
      <dsp:nvSpPr>
        <dsp:cNvPr id="0" name=""/>
        <dsp:cNvSpPr/>
      </dsp:nvSpPr>
      <dsp:spPr>
        <a:xfrm>
          <a:off x="3365237" y="963026"/>
          <a:ext cx="895903" cy="8039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非店铺零售商</a:t>
          </a:r>
        </a:p>
      </dsp:txBody>
      <dsp:txXfrm>
        <a:off x="3388783" y="986572"/>
        <a:ext cx="848811" cy="756841"/>
      </dsp:txXfrm>
    </dsp:sp>
    <dsp:sp modelId="{A5815A6F-9ABD-4F96-BF5C-EFCBB7A2ABEC}">
      <dsp:nvSpPr>
        <dsp:cNvPr id="0" name=""/>
        <dsp:cNvSpPr/>
      </dsp:nvSpPr>
      <dsp:spPr>
        <a:xfrm>
          <a:off x="1387775" y="1932951"/>
          <a:ext cx="1351407" cy="5688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775AF5-B0A6-4BFC-94A8-A861512545F7}">
      <dsp:nvSpPr>
        <dsp:cNvPr id="0" name=""/>
        <dsp:cNvSpPr/>
      </dsp:nvSpPr>
      <dsp:spPr>
        <a:xfrm>
          <a:off x="1487320" y="2027518"/>
          <a:ext cx="1351407" cy="5688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直复零售</a:t>
          </a:r>
        </a:p>
      </dsp:txBody>
      <dsp:txXfrm>
        <a:off x="1503982" y="2044180"/>
        <a:ext cx="1318083" cy="535574"/>
      </dsp:txXfrm>
    </dsp:sp>
    <dsp:sp modelId="{76EB7E36-41AA-420E-91DC-D5067CA875C4}">
      <dsp:nvSpPr>
        <dsp:cNvPr id="0" name=""/>
        <dsp:cNvSpPr/>
      </dsp:nvSpPr>
      <dsp:spPr>
        <a:xfrm>
          <a:off x="1506048" y="2762408"/>
          <a:ext cx="1350252" cy="18170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A6ABAD-3285-456B-B4ED-E382A86472CA}">
      <dsp:nvSpPr>
        <dsp:cNvPr id="0" name=""/>
        <dsp:cNvSpPr/>
      </dsp:nvSpPr>
      <dsp:spPr>
        <a:xfrm>
          <a:off x="1605593" y="2856976"/>
          <a:ext cx="1350252" cy="18170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邮购、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电话购物、电视购物、网络营销</a:t>
          </a: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、移动营销</a:t>
          </a:r>
        </a:p>
      </dsp:txBody>
      <dsp:txXfrm>
        <a:off x="1645141" y="2896524"/>
        <a:ext cx="1271156" cy="1737960"/>
      </dsp:txXfrm>
    </dsp:sp>
    <dsp:sp modelId="{1CD6B85F-87F9-4E09-9476-0209F7FA9D81}">
      <dsp:nvSpPr>
        <dsp:cNvPr id="0" name=""/>
        <dsp:cNvSpPr/>
      </dsp:nvSpPr>
      <dsp:spPr>
        <a:xfrm>
          <a:off x="3055762" y="1932951"/>
          <a:ext cx="1195502" cy="5688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A9DB97-4D1B-4027-A64B-F44161A56389}">
      <dsp:nvSpPr>
        <dsp:cNvPr id="0" name=""/>
        <dsp:cNvSpPr/>
      </dsp:nvSpPr>
      <dsp:spPr>
        <a:xfrm>
          <a:off x="3155307" y="2027518"/>
          <a:ext cx="1195502" cy="5688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直接零售</a:t>
          </a:r>
        </a:p>
      </dsp:txBody>
      <dsp:txXfrm>
        <a:off x="3171969" y="2044180"/>
        <a:ext cx="1162178" cy="535574"/>
      </dsp:txXfrm>
    </dsp:sp>
    <dsp:sp modelId="{5AF8BB6D-CDD6-4C1E-B7A8-042D15B81BA6}">
      <dsp:nvSpPr>
        <dsp:cNvPr id="0" name=""/>
        <dsp:cNvSpPr/>
      </dsp:nvSpPr>
      <dsp:spPr>
        <a:xfrm>
          <a:off x="3214870" y="2762408"/>
          <a:ext cx="1422121" cy="15588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4E49DA-1990-414E-89C8-5D24B18383D6}">
      <dsp:nvSpPr>
        <dsp:cNvPr id="0" name=""/>
        <dsp:cNvSpPr/>
      </dsp:nvSpPr>
      <dsp:spPr>
        <a:xfrm>
          <a:off x="3314415" y="2856976"/>
          <a:ext cx="1422121" cy="15588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上门推销、家庭销售会、传销</a:t>
          </a:r>
        </a:p>
      </dsp:txBody>
      <dsp:txXfrm>
        <a:off x="3356068" y="2898629"/>
        <a:ext cx="1338815" cy="1475527"/>
      </dsp:txXfrm>
    </dsp:sp>
    <dsp:sp modelId="{FD3C7049-9772-49CD-9B92-8CEB64210DE9}">
      <dsp:nvSpPr>
        <dsp:cNvPr id="0" name=""/>
        <dsp:cNvSpPr/>
      </dsp:nvSpPr>
      <dsp:spPr>
        <a:xfrm>
          <a:off x="4964697" y="1932951"/>
          <a:ext cx="1112712" cy="5688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CC5D49-EC41-4E97-BBAA-41330B4BEF87}">
      <dsp:nvSpPr>
        <dsp:cNvPr id="0" name=""/>
        <dsp:cNvSpPr/>
      </dsp:nvSpPr>
      <dsp:spPr>
        <a:xfrm>
          <a:off x="5064242" y="2027518"/>
          <a:ext cx="1112712" cy="5688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自动售货</a:t>
          </a:r>
        </a:p>
      </dsp:txBody>
      <dsp:txXfrm>
        <a:off x="5080904" y="2044180"/>
        <a:ext cx="1079388" cy="535574"/>
      </dsp:txXfrm>
    </dsp:sp>
    <dsp:sp modelId="{D0117B28-62B1-4BC8-AD70-176E802BE0CA}">
      <dsp:nvSpPr>
        <dsp:cNvPr id="0" name=""/>
        <dsp:cNvSpPr/>
      </dsp:nvSpPr>
      <dsp:spPr>
        <a:xfrm>
          <a:off x="4854662" y="2736301"/>
          <a:ext cx="1369944" cy="16076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721712-DA03-4B06-A6B6-2AAC8871DAC6}">
      <dsp:nvSpPr>
        <dsp:cNvPr id="0" name=""/>
        <dsp:cNvSpPr/>
      </dsp:nvSpPr>
      <dsp:spPr>
        <a:xfrm>
          <a:off x="4954207" y="2830869"/>
          <a:ext cx="1369944" cy="16076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自动售货机、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自动柜员机、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自动服务机</a:t>
          </a:r>
        </a:p>
      </dsp:txBody>
      <dsp:txXfrm>
        <a:off x="4994331" y="2870993"/>
        <a:ext cx="1289696" cy="1527420"/>
      </dsp:txXfrm>
    </dsp:sp>
    <dsp:sp modelId="{AACCF936-BCB3-4DDD-B4B7-AA684DB308B5}">
      <dsp:nvSpPr>
        <dsp:cNvPr id="0" name=""/>
        <dsp:cNvSpPr/>
      </dsp:nvSpPr>
      <dsp:spPr>
        <a:xfrm>
          <a:off x="6752125" y="868458"/>
          <a:ext cx="1215499" cy="7102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79D515-7426-4D08-B12C-B8E30256A3DA}">
      <dsp:nvSpPr>
        <dsp:cNvPr id="0" name=""/>
        <dsp:cNvSpPr/>
      </dsp:nvSpPr>
      <dsp:spPr>
        <a:xfrm>
          <a:off x="6851670" y="963026"/>
          <a:ext cx="1215499" cy="7102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零售组织</a:t>
          </a:r>
        </a:p>
      </dsp:txBody>
      <dsp:txXfrm>
        <a:off x="6872474" y="983830"/>
        <a:ext cx="1173891" cy="668679"/>
      </dsp:txXfrm>
    </dsp:sp>
    <dsp:sp modelId="{B81C1963-BECD-4508-B465-D32EAA94FCEB}">
      <dsp:nvSpPr>
        <dsp:cNvPr id="0" name=""/>
        <dsp:cNvSpPr/>
      </dsp:nvSpPr>
      <dsp:spPr>
        <a:xfrm>
          <a:off x="6405115" y="1839304"/>
          <a:ext cx="1909519" cy="13168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CCD62F-C2B5-4582-913B-7868D7B3712B}">
      <dsp:nvSpPr>
        <dsp:cNvPr id="0" name=""/>
        <dsp:cNvSpPr/>
      </dsp:nvSpPr>
      <dsp:spPr>
        <a:xfrm>
          <a:off x="6504660" y="1933872"/>
          <a:ext cx="1909519" cy="13168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连锁经营、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消费者合作社、</a:t>
          </a:r>
          <a:endParaRPr lang="en-US" altLang="zh-CN" sz="1800" b="0" kern="1200" dirty="0">
            <a:solidFill>
              <a:srgbClr val="091D5D">
                <a:hueOff val="0"/>
                <a:satOff val="0"/>
                <a:lumOff val="0"/>
                <a:alphaOff val="0"/>
              </a:srgb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</a:endParaRPr>
        </a:p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1800" b="0" kern="1200" dirty="0">
              <a:solidFill>
                <a:srgbClr val="091D5D">
                  <a:hueOff val="0"/>
                  <a:satOff val="0"/>
                  <a:lumOff val="0"/>
                  <a:alphaOff val="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rPr>
            <a:t>销售联合大企业</a:t>
          </a:r>
        </a:p>
      </dsp:txBody>
      <dsp:txXfrm>
        <a:off x="6543230" y="1972442"/>
        <a:ext cx="1832379" cy="12397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E21E15-C0D0-4351-B3F9-8DD2A6B35E86}" type="datetimeFigureOut">
              <a:rPr lang="zh-CN" altLang="en-US" smtClean="0"/>
              <a:pPr/>
              <a:t>2022/4/13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281918-FFFC-4FC9-A557-6C56D590E5A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6318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81918-FFFC-4FC9-A557-6C56D590E5A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104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281918-FFFC-4FC9-A557-6C56D590E5A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398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rgbClr val="808080"/>
            </a:outerShdw>
          </a:effectLst>
        </p:spPr>
        <p:txBody>
          <a:bodyPr vert="horz" wrap="none" lIns="81037" tIns="81037" rIns="81037" bIns="81037" numCol="1" rtlCol="0" anchor="ctr" anchorCtr="0" compatLnSpc="1">
            <a:prstTxWarp prst="textNoShape">
              <a:avLst/>
            </a:prstTxWarp>
          </a:bodyPr>
          <a:lstStyle/>
          <a:p>
            <a:pPr algn="ctr" defTabSz="810372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rgbClr val="091D5D"/>
              </a:solidFill>
              <a:latin typeface="Verdana" pitchFamily="34" charset="0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517900" y="2013857"/>
            <a:ext cx="4826000" cy="1555200"/>
            <a:chOff x="2159000" y="2021114"/>
            <a:chExt cx="4826000" cy="1296000"/>
          </a:xfrm>
        </p:grpSpPr>
        <p:sp>
          <p:nvSpPr>
            <p:cNvPr id="4" name="矩形 3"/>
            <p:cNvSpPr/>
            <p:nvPr userDrawn="1"/>
          </p:nvSpPr>
          <p:spPr bwMode="auto">
            <a:xfrm>
              <a:off x="2159000" y="2021114"/>
              <a:ext cx="4826000" cy="1296000"/>
            </a:xfrm>
            <a:prstGeom prst="rect">
              <a:avLst/>
            </a:prstGeom>
            <a:solidFill>
              <a:srgbClr val="000000"/>
            </a:solidFill>
            <a:ln w="3175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81037" tIns="81037" rIns="81037" bIns="81037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810372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500" b="1" spc="300" dirty="0">
                  <a:solidFill>
                    <a:srgbClr val="DDD2B5">
                      <a:lumMod val="40000"/>
                      <a:lumOff val="60000"/>
                    </a:srgbClr>
                  </a:solidFill>
                  <a:latin typeface="华文细黑" pitchFamily="2" charset="-122"/>
                  <a:ea typeface="华文细黑" pitchFamily="2" charset="-122"/>
                </a:rPr>
                <a:t>市场营销原理</a:t>
              </a:r>
            </a:p>
          </p:txBody>
        </p:sp>
        <p:sp>
          <p:nvSpPr>
            <p:cNvPr id="5" name="TextBox 4"/>
            <p:cNvSpPr txBox="1"/>
            <p:nvPr userDrawn="1"/>
          </p:nvSpPr>
          <p:spPr>
            <a:xfrm>
              <a:off x="2273300" y="2044700"/>
              <a:ext cx="4572000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dirty="0">
                  <a:solidFill>
                    <a:srgbClr val="DDD2B5">
                      <a:lumMod val="40000"/>
                      <a:lumOff val="60000"/>
                    </a:srgbClr>
                  </a:solidFill>
                  <a:latin typeface="Bauhaus 93" pitchFamily="82" charset="0"/>
                </a:rPr>
                <a:t>PRINCIPLES OF MARKETING</a:t>
              </a:r>
              <a:endParaRPr lang="zh-CN" altLang="en-US" sz="2400" dirty="0">
                <a:solidFill>
                  <a:srgbClr val="DDD2B5">
                    <a:lumMod val="40000"/>
                    <a:lumOff val="60000"/>
                  </a:srgbClr>
                </a:solidFill>
                <a:latin typeface="Bauhaus 93" pitchFamily="82" charset="0"/>
              </a:endParaRPr>
            </a:p>
          </p:txBody>
        </p:sp>
      </p:grpSp>
      <p:sp>
        <p:nvSpPr>
          <p:cNvPr id="7" name="TextBox 6"/>
          <p:cNvSpPr txBox="1"/>
          <p:nvPr userDrawn="1"/>
        </p:nvSpPr>
        <p:spPr>
          <a:xfrm>
            <a:off x="6400800" y="3581400"/>
            <a:ext cx="2108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DDD2B5">
                    <a:lumMod val="40000"/>
                    <a:lumOff val="60000"/>
                  </a:srgbClr>
                </a:solidFill>
                <a:latin typeface="方正大标宋简体" pitchFamily="65" charset="-122"/>
                <a:ea typeface="方正大标宋简体" pitchFamily="65" charset="-122"/>
              </a:rPr>
              <a:t>（第</a:t>
            </a:r>
            <a:r>
              <a:rPr lang="en-US" altLang="zh-CN" sz="2000" b="1" dirty="0">
                <a:solidFill>
                  <a:srgbClr val="DDD2B5">
                    <a:lumMod val="40000"/>
                    <a:lumOff val="60000"/>
                  </a:srgbClr>
                </a:solidFill>
                <a:latin typeface="Bodoni MT Black" pitchFamily="18" charset="0"/>
                <a:ea typeface="方正大标宋简体" pitchFamily="65" charset="-122"/>
              </a:rPr>
              <a:t>13</a:t>
            </a:r>
            <a:r>
              <a:rPr lang="zh-CN" altLang="en-US" sz="2000" dirty="0">
                <a:solidFill>
                  <a:srgbClr val="DDD2B5">
                    <a:lumMod val="40000"/>
                    <a:lumOff val="60000"/>
                  </a:srgbClr>
                </a:solidFill>
                <a:latin typeface="方正大标宋简体" pitchFamily="65" charset="-122"/>
                <a:ea typeface="方正大标宋简体" pitchFamily="65" charset="-122"/>
              </a:rPr>
              <a:t>版）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287463" y="4724401"/>
            <a:ext cx="6734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菲利普 </a:t>
            </a:r>
            <a:r>
              <a:rPr lang="en-US" altLang="zh-CN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  <a:cs typeface="Arial"/>
              </a:rPr>
              <a:t>• </a:t>
            </a: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科特勒（</a:t>
            </a:r>
            <a:r>
              <a:rPr lang="en-US" altLang="zh-CN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Philip Kotler</a:t>
            </a: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）</a:t>
            </a:r>
            <a:endParaRPr lang="en-US" altLang="zh-CN" sz="1800" dirty="0">
              <a:solidFill>
                <a:srgbClr val="DDD2B5">
                  <a:lumMod val="40000"/>
                  <a:lumOff val="60000"/>
                </a:srgbClr>
              </a:solidFill>
              <a:latin typeface="Impact" pitchFamily="34" charset="0"/>
              <a:ea typeface="方正大标宋简体" pitchFamily="65" charset="-122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加里 </a:t>
            </a:r>
            <a:r>
              <a:rPr lang="en-US" altLang="zh-CN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  <a:cs typeface="Arial"/>
              </a:rPr>
              <a:t>• </a:t>
            </a: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阿姆斯特朗（</a:t>
            </a:r>
            <a:r>
              <a:rPr lang="en-US" altLang="zh-CN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Gary Armstrong</a:t>
            </a: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）</a:t>
            </a:r>
            <a:endParaRPr lang="en-US" altLang="zh-CN" sz="1800" dirty="0">
              <a:solidFill>
                <a:srgbClr val="DDD2B5">
                  <a:lumMod val="40000"/>
                  <a:lumOff val="60000"/>
                </a:srgbClr>
              </a:solidFill>
              <a:latin typeface="Impact" pitchFamily="34" charset="0"/>
              <a:ea typeface="方正大标宋简体" pitchFamily="65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7755812" y="468935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dirty="0">
                <a:solidFill>
                  <a:srgbClr val="DDD2B5">
                    <a:lumMod val="40000"/>
                    <a:lumOff val="60000"/>
                  </a:srgbClr>
                </a:solidFill>
                <a:latin typeface="方正大标宋简体" pitchFamily="65" charset="-122"/>
                <a:ea typeface="方正大标宋简体" pitchFamily="65" charset="-122"/>
              </a:rPr>
              <a:t>著</a:t>
            </a:r>
          </a:p>
        </p:txBody>
      </p:sp>
      <p:pic>
        <p:nvPicPr>
          <p:cNvPr id="1995777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101" y="5745480"/>
            <a:ext cx="1178597" cy="838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447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664" y="273052"/>
            <a:ext cx="3094037" cy="116205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89400" y="273050"/>
            <a:ext cx="4597400" cy="5853113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28664" y="1435102"/>
            <a:ext cx="3094037" cy="4691063"/>
          </a:xfrm>
        </p:spPr>
        <p:txBody>
          <a:bodyPr/>
          <a:lstStyle>
            <a:lvl1pPr marL="0" indent="0">
              <a:buNone/>
              <a:defRPr sz="1200"/>
            </a:lvl1pPr>
            <a:lvl2pPr marL="405185" indent="0">
              <a:buNone/>
              <a:defRPr sz="1100"/>
            </a:lvl2pPr>
            <a:lvl3pPr marL="810372" indent="0">
              <a:buNone/>
              <a:defRPr sz="900"/>
            </a:lvl3pPr>
            <a:lvl4pPr marL="1215556" indent="0">
              <a:buNone/>
              <a:defRPr sz="800"/>
            </a:lvl4pPr>
            <a:lvl5pPr marL="1620741" indent="0">
              <a:buNone/>
              <a:defRPr sz="800"/>
            </a:lvl5pPr>
            <a:lvl6pPr marL="2025928" indent="0">
              <a:buNone/>
              <a:defRPr sz="800"/>
            </a:lvl6pPr>
            <a:lvl7pPr marL="2431112" indent="0">
              <a:buNone/>
              <a:defRPr sz="800"/>
            </a:lvl7pPr>
            <a:lvl8pPr marL="2836298" indent="0">
              <a:buNone/>
              <a:defRPr sz="800"/>
            </a:lvl8pPr>
            <a:lvl9pPr marL="3241484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DA5C8F1-4B4A-4E32-BEFF-32C89B9DAD6A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617665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2800"/>
            </a:lvl1pPr>
            <a:lvl2pPr marL="405185" indent="0">
              <a:buNone/>
              <a:defRPr sz="2500"/>
            </a:lvl2pPr>
            <a:lvl3pPr marL="810372" indent="0">
              <a:buNone/>
              <a:defRPr sz="2100"/>
            </a:lvl3pPr>
            <a:lvl4pPr marL="1215556" indent="0">
              <a:buNone/>
              <a:defRPr sz="1800"/>
            </a:lvl4pPr>
            <a:lvl5pPr marL="1620741" indent="0">
              <a:buNone/>
              <a:defRPr sz="1800"/>
            </a:lvl5pPr>
            <a:lvl6pPr marL="2025928" indent="0">
              <a:buNone/>
              <a:defRPr sz="1800"/>
            </a:lvl6pPr>
            <a:lvl7pPr marL="2431112" indent="0">
              <a:buNone/>
              <a:defRPr sz="1800"/>
            </a:lvl7pPr>
            <a:lvl8pPr marL="2836298" indent="0">
              <a:buNone/>
              <a:defRPr sz="1800"/>
            </a:lvl8pPr>
            <a:lvl9pPr marL="3241484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200"/>
            </a:lvl1pPr>
            <a:lvl2pPr marL="405185" indent="0">
              <a:buNone/>
              <a:defRPr sz="1100"/>
            </a:lvl2pPr>
            <a:lvl3pPr marL="810372" indent="0">
              <a:buNone/>
              <a:defRPr sz="900"/>
            </a:lvl3pPr>
            <a:lvl4pPr marL="1215556" indent="0">
              <a:buNone/>
              <a:defRPr sz="800"/>
            </a:lvl4pPr>
            <a:lvl5pPr marL="1620741" indent="0">
              <a:buNone/>
              <a:defRPr sz="800"/>
            </a:lvl5pPr>
            <a:lvl6pPr marL="2025928" indent="0">
              <a:buNone/>
              <a:defRPr sz="800"/>
            </a:lvl6pPr>
            <a:lvl7pPr marL="2431112" indent="0">
              <a:buNone/>
              <a:defRPr sz="800"/>
            </a:lvl7pPr>
            <a:lvl8pPr marL="2836298" indent="0">
              <a:buNone/>
              <a:defRPr sz="800"/>
            </a:lvl8pPr>
            <a:lvl9pPr marL="3241484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DC4F53-7AE1-4947-8A54-70A7022909AD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4090836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5AD8C51-29A5-49CD-8BDD-16905875B1C6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5386431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2671" y="358777"/>
            <a:ext cx="2120412" cy="5957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58777"/>
            <a:ext cx="5876194" cy="5957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7203405-9442-4584-9CEC-155151A9E301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35055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9301" y="358775"/>
            <a:ext cx="8073780" cy="6191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2000" y="1308101"/>
            <a:ext cx="3732336" cy="500856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35012" y="1308100"/>
            <a:ext cx="4127988" cy="24272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35012" y="3887789"/>
            <a:ext cx="4127988" cy="24288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77668" y="6552200"/>
            <a:ext cx="238857" cy="169277"/>
          </a:xfrm>
        </p:spPr>
        <p:txBody>
          <a:bodyPr/>
          <a:lstStyle>
            <a:lvl1pPr>
              <a:defRPr/>
            </a:lvl1pPr>
          </a:lstStyle>
          <a:p>
            <a:fld id="{8950F835-3656-4093-9A46-E5D573F2FCCB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7801973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3900" y="358775"/>
            <a:ext cx="8099181" cy="6191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728664" y="1308101"/>
            <a:ext cx="8034337" cy="500856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77668" y="6552200"/>
            <a:ext cx="238857" cy="169277"/>
          </a:xfrm>
        </p:spPr>
        <p:txBody>
          <a:bodyPr/>
          <a:lstStyle>
            <a:lvl1pPr>
              <a:defRPr/>
            </a:lvl1pPr>
          </a:lstStyle>
          <a:p>
            <a:fld id="{9FCDB303-7AF7-4812-959E-21D604EC4A33}" type="slidenum">
              <a:rPr lang="en-GB" altLang="en-GB"/>
              <a:pPr/>
              <a:t>‹#›</a:t>
            </a:fld>
            <a:endParaRPr lang="en-GB" altLang="en-GB" dirty="0"/>
          </a:p>
        </p:txBody>
      </p:sp>
    </p:spTree>
    <p:extLst>
      <p:ext uri="{BB962C8B-B14F-4D97-AF65-F5344CB8AC3E}">
        <p14:creationId xmlns:p14="http://schemas.microsoft.com/office/powerpoint/2010/main" val="10118273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663" y="358775"/>
            <a:ext cx="8094418" cy="6191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77668" y="6552200"/>
            <a:ext cx="238857" cy="169277"/>
          </a:xfrm>
        </p:spPr>
        <p:txBody>
          <a:bodyPr/>
          <a:lstStyle>
            <a:lvl1pPr>
              <a:defRPr/>
            </a:lvl1pPr>
          </a:lstStyle>
          <a:p>
            <a:fld id="{7BF3246D-B8A1-49D5-B48C-03E39EF4CC2B}" type="slidenum">
              <a:rPr lang="en-GB" altLang="en-GB"/>
              <a:pPr/>
              <a:t>‹#›</a:t>
            </a:fld>
            <a:endParaRPr lang="en-GB" altLang="en-GB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485900" y="5732443"/>
            <a:ext cx="1234440" cy="851233"/>
            <a:chOff x="1485900" y="4777035"/>
            <a:chExt cx="1234440" cy="709361"/>
          </a:xfrm>
        </p:grpSpPr>
        <p:grpSp>
          <p:nvGrpSpPr>
            <p:cNvPr id="6" name="组合 14"/>
            <p:cNvGrpSpPr/>
            <p:nvPr userDrawn="1"/>
          </p:nvGrpSpPr>
          <p:grpSpPr>
            <a:xfrm>
              <a:off x="1522214" y="4787895"/>
              <a:ext cx="1178597" cy="698501"/>
              <a:chOff x="1522214" y="4787895"/>
              <a:chExt cx="1178597" cy="698501"/>
            </a:xfrm>
          </p:grpSpPr>
          <p:pic>
            <p:nvPicPr>
              <p:cNvPr id="9" name="Picture 1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522214" y="4787895"/>
                <a:ext cx="1178597" cy="6985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" name="TextBox 9"/>
              <p:cNvSpPr txBox="1"/>
              <p:nvPr userDrawn="1"/>
            </p:nvSpPr>
            <p:spPr>
              <a:xfrm>
                <a:off x="1542906" y="5181603"/>
                <a:ext cx="1128864" cy="205184"/>
              </a:xfrm>
              <a:prstGeom prst="rect">
                <a:avLst/>
              </a:prstGeom>
              <a:solidFill>
                <a:srgbClr val="0076C0"/>
              </a:solidFill>
            </p:spPr>
            <p:txBody>
              <a:bodyPr wrap="squar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1000" dirty="0">
                  <a:solidFill>
                    <a:srgbClr val="FFCC00"/>
                  </a:solidFill>
                </a:endParaRPr>
              </a:p>
            </p:txBody>
          </p:sp>
          <p:sp>
            <p:nvSpPr>
              <p:cNvPr id="11" name="TextBox 10"/>
              <p:cNvSpPr txBox="1"/>
              <p:nvPr userDrawn="1"/>
            </p:nvSpPr>
            <p:spPr>
              <a:xfrm>
                <a:off x="1552431" y="4810126"/>
                <a:ext cx="1128864" cy="205184"/>
              </a:xfrm>
              <a:prstGeom prst="rect">
                <a:avLst/>
              </a:prstGeom>
              <a:solidFill>
                <a:srgbClr val="21358B"/>
              </a:solidFill>
            </p:spPr>
            <p:txBody>
              <a:bodyPr wrap="squar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1000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" name="TextBox 6"/>
            <p:cNvSpPr txBox="1"/>
            <p:nvPr userDrawn="1"/>
          </p:nvSpPr>
          <p:spPr>
            <a:xfrm>
              <a:off x="1485900" y="4777035"/>
              <a:ext cx="1188720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b="1" spc="-150" dirty="0">
                  <a:solidFill>
                    <a:srgbClr val="FFFFFF"/>
                  </a:solidFill>
                  <a:latin typeface="Baskerville Old Face" pitchFamily="18" charset="0"/>
                  <a:ea typeface="Tahoma" pitchFamily="34" charset="0"/>
                  <a:cs typeface="Arial" pitchFamily="34" charset="0"/>
                </a:rPr>
                <a:t>SYSWIN-SZ</a:t>
              </a:r>
              <a:endParaRPr lang="zh-CN" altLang="en-US" sz="1400" b="1" spc="-150" dirty="0">
                <a:solidFill>
                  <a:srgbClr val="FFFFFF"/>
                </a:solidFill>
                <a:latin typeface="Baskerville Old Face" pitchFamily="18" charset="0"/>
                <a:ea typeface="Microsoft JhengHei" pitchFamily="34" charset="-12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 userDrawn="1"/>
          </p:nvSpPr>
          <p:spPr>
            <a:xfrm>
              <a:off x="1501140" y="5119935"/>
              <a:ext cx="12192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b="1" dirty="0">
                  <a:solidFill>
                    <a:srgbClr val="FFFFFF"/>
                  </a:solidFill>
                  <a:latin typeface="Bell MT" pitchFamily="18" charset="0"/>
                </a:rPr>
                <a:t>Education</a:t>
              </a:r>
              <a:endParaRPr lang="zh-CN" altLang="en-US" sz="1800" b="1" dirty="0">
                <a:solidFill>
                  <a:srgbClr val="FFFFFF"/>
                </a:solidFill>
                <a:latin typeface="Bell MT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143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rgbClr val="808080"/>
            </a:outerShdw>
          </a:effectLst>
        </p:spPr>
        <p:txBody>
          <a:bodyPr vert="horz" wrap="none" lIns="81037" tIns="81037" rIns="81037" bIns="81037" numCol="1" rtlCol="0" anchor="ctr" anchorCtr="0" compatLnSpc="1">
            <a:prstTxWarp prst="textNoShape">
              <a:avLst/>
            </a:prstTxWarp>
          </a:bodyPr>
          <a:lstStyle/>
          <a:p>
            <a:pPr algn="ctr" defTabSz="810372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rgbClr val="091D5D"/>
              </a:solidFill>
              <a:latin typeface="Verdana" pitchFamily="34" charset="0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2483557" y="2142591"/>
            <a:ext cx="4047872" cy="2319250"/>
            <a:chOff x="1501140" y="4777033"/>
            <a:chExt cx="1219200" cy="709363"/>
          </a:xfrm>
        </p:grpSpPr>
        <p:grpSp>
          <p:nvGrpSpPr>
            <p:cNvPr id="7" name="组合 14"/>
            <p:cNvGrpSpPr/>
            <p:nvPr userDrawn="1"/>
          </p:nvGrpSpPr>
          <p:grpSpPr>
            <a:xfrm>
              <a:off x="1522214" y="4787895"/>
              <a:ext cx="1178597" cy="698501"/>
              <a:chOff x="1522214" y="4787895"/>
              <a:chExt cx="1178597" cy="698501"/>
            </a:xfrm>
          </p:grpSpPr>
          <p:pic>
            <p:nvPicPr>
              <p:cNvPr id="10" name="Picture 1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522214" y="4787895"/>
                <a:ext cx="1178597" cy="6985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" name="TextBox 10"/>
              <p:cNvSpPr txBox="1"/>
              <p:nvPr userDrawn="1"/>
            </p:nvSpPr>
            <p:spPr>
              <a:xfrm>
                <a:off x="1542906" y="5181601"/>
                <a:ext cx="1128864" cy="178859"/>
              </a:xfrm>
              <a:prstGeom prst="rect">
                <a:avLst/>
              </a:prstGeom>
              <a:solidFill>
                <a:srgbClr val="0076C0"/>
              </a:solidFill>
            </p:spPr>
            <p:txBody>
              <a:bodyPr wrap="squar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3200" dirty="0">
                  <a:solidFill>
                    <a:srgbClr val="FFCC00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 userDrawn="1"/>
            </p:nvSpPr>
            <p:spPr>
              <a:xfrm>
                <a:off x="1552431" y="4810124"/>
                <a:ext cx="1128864" cy="178859"/>
              </a:xfrm>
              <a:prstGeom prst="rect">
                <a:avLst/>
              </a:prstGeom>
              <a:solidFill>
                <a:srgbClr val="21358B"/>
              </a:solidFill>
            </p:spPr>
            <p:txBody>
              <a:bodyPr wrap="square" rtlCol="0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altLang="zh-CN" sz="3200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8" name="TextBox 7"/>
            <p:cNvSpPr txBox="1"/>
            <p:nvPr userDrawn="1"/>
          </p:nvSpPr>
          <p:spPr>
            <a:xfrm>
              <a:off x="1512131" y="4777033"/>
              <a:ext cx="1188721" cy="254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800" b="1" spc="300" dirty="0">
                  <a:solidFill>
                    <a:srgbClr val="FFFFFF"/>
                  </a:solidFill>
                  <a:latin typeface="Baskerville Old Face" pitchFamily="18" charset="0"/>
                  <a:ea typeface="Tahoma" pitchFamily="34" charset="0"/>
                  <a:cs typeface="Arial" pitchFamily="34" charset="0"/>
                </a:rPr>
                <a:t>SYSWIN-SZ</a:t>
              </a:r>
              <a:endParaRPr lang="zh-CN" altLang="en-US" sz="4800" b="1" spc="300" dirty="0">
                <a:solidFill>
                  <a:srgbClr val="FFFFFF"/>
                </a:solidFill>
                <a:latin typeface="Baskerville Old Face" pitchFamily="18" charset="0"/>
                <a:ea typeface="Microsoft JhengHei" pitchFamily="34" charset="-12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1501140" y="5119932"/>
              <a:ext cx="1219200" cy="3106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6000" b="1" dirty="0">
                  <a:solidFill>
                    <a:srgbClr val="FFFFFF"/>
                  </a:solidFill>
                  <a:latin typeface="Bell MT" pitchFamily="18" charset="0"/>
                </a:rPr>
                <a:t>Education</a:t>
              </a:r>
              <a:endParaRPr lang="zh-CN" altLang="en-US" sz="6000" b="1" dirty="0">
                <a:solidFill>
                  <a:srgbClr val="FFFFFF"/>
                </a:solidFill>
                <a:latin typeface="Bell MT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1414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8C2C21C-02CB-4A21-90F4-85B2AD557670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06081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8C2C21C-02CB-4A21-90F4-85B2AD557670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3659250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4406902"/>
            <a:ext cx="7772400" cy="1362076"/>
          </a:xfrm>
        </p:spPr>
        <p:txBody>
          <a:bodyPr/>
          <a:lstStyle>
            <a:lvl1pPr algn="l">
              <a:defRPr sz="35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1800"/>
            </a:lvl1pPr>
            <a:lvl2pPr marL="405185" indent="0">
              <a:buNone/>
              <a:defRPr sz="1600"/>
            </a:lvl2pPr>
            <a:lvl3pPr marL="810372" indent="0">
              <a:buNone/>
              <a:defRPr sz="1400"/>
            </a:lvl3pPr>
            <a:lvl4pPr marL="1215556" indent="0">
              <a:buNone/>
              <a:defRPr sz="1200"/>
            </a:lvl4pPr>
            <a:lvl5pPr marL="1620741" indent="0">
              <a:buNone/>
              <a:defRPr sz="1200"/>
            </a:lvl5pPr>
            <a:lvl6pPr marL="2025928" indent="0">
              <a:buNone/>
              <a:defRPr sz="1200"/>
            </a:lvl6pPr>
            <a:lvl7pPr marL="2431112" indent="0">
              <a:buNone/>
              <a:defRPr sz="1200"/>
            </a:lvl7pPr>
            <a:lvl8pPr marL="2836298" indent="0">
              <a:buNone/>
              <a:defRPr sz="1200"/>
            </a:lvl8pPr>
            <a:lvl9pPr marL="3241484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5F69B3B-8579-45A4-9495-3AC6D32DDE3F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419438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8664" y="1308101"/>
            <a:ext cx="3765673" cy="5008564"/>
          </a:xfrm>
        </p:spPr>
        <p:txBody>
          <a:bodyPr/>
          <a:lstStyle>
            <a:lvl1pPr>
              <a:defRPr sz="20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5012" y="1308101"/>
            <a:ext cx="4127988" cy="5008564"/>
          </a:xfrm>
        </p:spPr>
        <p:txBody>
          <a:bodyPr/>
          <a:lstStyle>
            <a:lvl1pPr>
              <a:defRPr sz="20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2E176ED-E0A0-4587-AAA0-343A855F6EA5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843086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8663" y="274638"/>
            <a:ext cx="7958137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8663" y="1535115"/>
            <a:ext cx="3768603" cy="63976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185" indent="0">
              <a:buNone/>
              <a:defRPr sz="1800" b="1"/>
            </a:lvl2pPr>
            <a:lvl3pPr marL="810372" indent="0">
              <a:buNone/>
              <a:defRPr sz="1600" b="1"/>
            </a:lvl3pPr>
            <a:lvl4pPr marL="1215556" indent="0">
              <a:buNone/>
              <a:defRPr sz="1400" b="1"/>
            </a:lvl4pPr>
            <a:lvl5pPr marL="1620741" indent="0">
              <a:buNone/>
              <a:defRPr sz="1400" b="1"/>
            </a:lvl5pPr>
            <a:lvl6pPr marL="2025928" indent="0">
              <a:buNone/>
              <a:defRPr sz="1400" b="1"/>
            </a:lvl6pPr>
            <a:lvl7pPr marL="2431112" indent="0">
              <a:buNone/>
              <a:defRPr sz="1400" b="1"/>
            </a:lvl7pPr>
            <a:lvl8pPr marL="2836298" indent="0">
              <a:buNone/>
              <a:defRPr sz="1400" b="1"/>
            </a:lvl8pPr>
            <a:lvl9pPr marL="3241484" indent="0">
              <a:buNone/>
              <a:defRPr sz="14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28663" y="2174875"/>
            <a:ext cx="3768603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2" y="1535115"/>
            <a:ext cx="4041531" cy="63976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185" indent="0">
              <a:buNone/>
              <a:defRPr sz="1800" b="1"/>
            </a:lvl2pPr>
            <a:lvl3pPr marL="810372" indent="0">
              <a:buNone/>
              <a:defRPr sz="1600" b="1"/>
            </a:lvl3pPr>
            <a:lvl4pPr marL="1215556" indent="0">
              <a:buNone/>
              <a:defRPr sz="1400" b="1"/>
            </a:lvl4pPr>
            <a:lvl5pPr marL="1620741" indent="0">
              <a:buNone/>
              <a:defRPr sz="1400" b="1"/>
            </a:lvl5pPr>
            <a:lvl6pPr marL="2025928" indent="0">
              <a:buNone/>
              <a:defRPr sz="1400" b="1"/>
            </a:lvl6pPr>
            <a:lvl7pPr marL="2431112" indent="0">
              <a:buNone/>
              <a:defRPr sz="1400" b="1"/>
            </a:lvl7pPr>
            <a:lvl8pPr marL="2836298" indent="0">
              <a:buNone/>
              <a:defRPr sz="1400" b="1"/>
            </a:lvl8pPr>
            <a:lvl9pPr marL="3241484" indent="0">
              <a:buNone/>
              <a:defRPr sz="14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2" y="2174875"/>
            <a:ext cx="4041531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E5BE252-9EE8-4B09-AF78-D61117DB7AF1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603208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rgbClr val="808080"/>
            </a:outerShdw>
          </a:effectLst>
        </p:spPr>
        <p:txBody>
          <a:bodyPr vert="horz" wrap="none" lIns="81037" tIns="81037" rIns="81037" bIns="81037" numCol="1" rtlCol="0" anchor="ctr" anchorCtr="0" compatLnSpc="1">
            <a:prstTxWarp prst="textNoShape">
              <a:avLst/>
            </a:prstTxWarp>
          </a:bodyPr>
          <a:lstStyle/>
          <a:p>
            <a:pPr algn="ctr" defTabSz="810372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rgbClr val="091D5D"/>
              </a:solidFill>
              <a:latin typeface="Verdana" pitchFamily="34" charset="0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65316" y="1674223"/>
            <a:ext cx="2906712" cy="1005840"/>
            <a:chOff x="2159000" y="2021114"/>
            <a:chExt cx="4826000" cy="1296000"/>
          </a:xfrm>
        </p:grpSpPr>
        <p:sp>
          <p:nvSpPr>
            <p:cNvPr id="6" name="矩形 5"/>
            <p:cNvSpPr/>
            <p:nvPr userDrawn="1"/>
          </p:nvSpPr>
          <p:spPr bwMode="auto">
            <a:xfrm>
              <a:off x="2159000" y="2021114"/>
              <a:ext cx="4826000" cy="1296000"/>
            </a:xfrm>
            <a:prstGeom prst="rect">
              <a:avLst/>
            </a:prstGeom>
            <a:solidFill>
              <a:srgbClr val="000000"/>
            </a:solidFill>
            <a:ln w="3175" cap="flat" cmpd="sng" algn="ctr">
              <a:solidFill>
                <a:srgbClr val="FFFFF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81037" tIns="81037" rIns="81037" bIns="81037" numCol="1" rtlCol="0" anchor="b" anchorCtr="0" compatLnSpc="1">
              <a:prstTxWarp prst="textNoShape">
                <a:avLst/>
              </a:prstTxWarp>
            </a:bodyPr>
            <a:lstStyle/>
            <a:p>
              <a:pPr algn="ctr" defTabSz="810372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b="1" spc="300" dirty="0">
                  <a:solidFill>
                    <a:srgbClr val="DDD2B5">
                      <a:lumMod val="40000"/>
                      <a:lumOff val="60000"/>
                    </a:srgbClr>
                  </a:solidFill>
                  <a:latin typeface="华文细黑" pitchFamily="2" charset="-122"/>
                  <a:ea typeface="华文细黑" pitchFamily="2" charset="-122"/>
                </a:rPr>
                <a:t>市场营销原理</a:t>
              </a:r>
            </a:p>
          </p:txBody>
        </p:sp>
        <p:sp>
          <p:nvSpPr>
            <p:cNvPr id="7" name="TextBox 6"/>
            <p:cNvSpPr txBox="1"/>
            <p:nvPr userDrawn="1"/>
          </p:nvSpPr>
          <p:spPr>
            <a:xfrm>
              <a:off x="2273300" y="2044700"/>
              <a:ext cx="4572000" cy="396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400" dirty="0">
                  <a:solidFill>
                    <a:srgbClr val="DDD2B5">
                      <a:lumMod val="40000"/>
                      <a:lumOff val="60000"/>
                    </a:srgbClr>
                  </a:solidFill>
                  <a:latin typeface="Bauhaus 93" pitchFamily="82" charset="0"/>
                </a:rPr>
                <a:t>PRINCIPLES OF MARKETING</a:t>
              </a:r>
              <a:endParaRPr lang="zh-CN" altLang="en-US" sz="1400" dirty="0">
                <a:solidFill>
                  <a:srgbClr val="DDD2B5">
                    <a:lumMod val="40000"/>
                    <a:lumOff val="60000"/>
                  </a:srgbClr>
                </a:solidFill>
                <a:latin typeface="Bauhaus 93" pitchFamily="82" charset="0"/>
              </a:endParaRPr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383030" y="3355357"/>
            <a:ext cx="22696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菲利普 </a:t>
            </a:r>
            <a:r>
              <a:rPr lang="en-US" altLang="zh-CN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  <a:cs typeface="Arial"/>
              </a:rPr>
              <a:t>• </a:t>
            </a: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科特勒</a:t>
            </a:r>
            <a:endParaRPr lang="en-US" altLang="zh-CN" sz="1800" dirty="0">
              <a:solidFill>
                <a:srgbClr val="DDD2B5">
                  <a:lumMod val="40000"/>
                  <a:lumOff val="60000"/>
                </a:srgbClr>
              </a:solidFill>
              <a:latin typeface="Impact" pitchFamily="34" charset="0"/>
              <a:ea typeface="方正大标宋简体" pitchFamily="65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（</a:t>
            </a:r>
            <a:r>
              <a:rPr lang="en-US" altLang="zh-CN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Philip Kotler</a:t>
            </a: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）</a:t>
            </a:r>
            <a:endParaRPr lang="en-US" altLang="zh-CN" sz="1800" dirty="0">
              <a:solidFill>
                <a:srgbClr val="DDD2B5">
                  <a:lumMod val="40000"/>
                  <a:lumOff val="60000"/>
                </a:srgbClr>
              </a:solidFill>
              <a:latin typeface="Impact" pitchFamily="34" charset="0"/>
              <a:ea typeface="方正大标宋简体" pitchFamily="65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加里 </a:t>
            </a:r>
            <a:r>
              <a:rPr lang="en-US" altLang="zh-CN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  <a:cs typeface="Arial"/>
              </a:rPr>
              <a:t>• </a:t>
            </a: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阿姆斯特朗</a:t>
            </a:r>
            <a:endParaRPr lang="en-US" altLang="zh-CN" sz="1800" dirty="0">
              <a:solidFill>
                <a:srgbClr val="DDD2B5">
                  <a:lumMod val="40000"/>
                  <a:lumOff val="60000"/>
                </a:srgbClr>
              </a:solidFill>
              <a:latin typeface="Impact" pitchFamily="34" charset="0"/>
              <a:ea typeface="方正大标宋简体" pitchFamily="65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（</a:t>
            </a:r>
            <a:r>
              <a:rPr lang="en-US" altLang="zh-CN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Gary Armstrong</a:t>
            </a:r>
            <a:r>
              <a:rPr lang="zh-CN" altLang="en-US" sz="1800" dirty="0">
                <a:solidFill>
                  <a:srgbClr val="DDD2B5">
                    <a:lumMod val="40000"/>
                    <a:lumOff val="60000"/>
                  </a:srgbClr>
                </a:solidFill>
                <a:latin typeface="Impact" pitchFamily="34" charset="0"/>
                <a:ea typeface="方正大标宋简体" pitchFamily="65" charset="-122"/>
              </a:rPr>
              <a:t>）</a:t>
            </a:r>
            <a:endParaRPr lang="en-US" altLang="zh-CN" sz="1800" dirty="0">
              <a:solidFill>
                <a:srgbClr val="DDD2B5">
                  <a:lumMod val="40000"/>
                  <a:lumOff val="60000"/>
                </a:srgbClr>
              </a:solidFill>
              <a:latin typeface="Impact" pitchFamily="34" charset="0"/>
              <a:ea typeface="方正大标宋简体" pitchFamily="65" charset="-122"/>
            </a:endParaRPr>
          </a:p>
        </p:txBody>
      </p:sp>
      <p:pic>
        <p:nvPicPr>
          <p:cNvPr id="11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1" y="6073912"/>
            <a:ext cx="995363" cy="70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3855510" y="1667071"/>
            <a:ext cx="4627583" cy="2316900"/>
          </a:xfrm>
        </p:spPr>
        <p:txBody>
          <a:bodyPr/>
          <a:lstStyle>
            <a:lvl1pPr algn="r">
              <a:defRPr sz="3600" b="0">
                <a:solidFill>
                  <a:srgbClr val="FFFFFF"/>
                </a:solidFill>
                <a:latin typeface="方正大标宋简体" pitchFamily="2" charset="-122"/>
                <a:ea typeface="方正大标宋简体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3868615" y="3975531"/>
            <a:ext cx="4614203" cy="2341134"/>
          </a:xfrm>
        </p:spPr>
        <p:txBody>
          <a:bodyPr/>
          <a:lstStyle>
            <a:lvl1pPr algn="r">
              <a:buFontTx/>
              <a:buNone/>
              <a:defRPr sz="1600">
                <a:solidFill>
                  <a:srgbClr val="FFFFFF"/>
                </a:solidFill>
                <a:latin typeface="方正大标宋简体" pitchFamily="2" charset="-122"/>
                <a:ea typeface="方正大标宋简体" pitchFamily="2" charset="-122"/>
              </a:defRPr>
            </a:lvl1pPr>
            <a:lvl2pPr algn="r">
              <a:buFontTx/>
              <a:buNone/>
              <a:defRPr sz="1600">
                <a:solidFill>
                  <a:srgbClr val="FFFFFF"/>
                </a:solidFill>
                <a:latin typeface="方正大标宋简体" pitchFamily="2" charset="-122"/>
                <a:ea typeface="方正大标宋简体" pitchFamily="2" charset="-122"/>
              </a:defRPr>
            </a:lvl2pPr>
            <a:lvl3pPr algn="r">
              <a:buFontTx/>
              <a:buNone/>
              <a:defRPr sz="1600">
                <a:solidFill>
                  <a:srgbClr val="FFFFFF"/>
                </a:solidFill>
                <a:latin typeface="方正大标宋简体" pitchFamily="2" charset="-122"/>
                <a:ea typeface="方正大标宋简体" pitchFamily="2" charset="-122"/>
              </a:defRPr>
            </a:lvl3pPr>
            <a:lvl4pPr algn="r">
              <a:buFontTx/>
              <a:buNone/>
              <a:defRPr sz="1600">
                <a:solidFill>
                  <a:srgbClr val="FFFFFF"/>
                </a:solidFill>
                <a:latin typeface="方正大标宋简体" pitchFamily="2" charset="-122"/>
                <a:ea typeface="方正大标宋简体" pitchFamily="2" charset="-122"/>
              </a:defRPr>
            </a:lvl4pPr>
            <a:lvl5pPr algn="r">
              <a:buFontTx/>
              <a:buNone/>
              <a:defRPr sz="1600">
                <a:solidFill>
                  <a:srgbClr val="FFFFFF"/>
                </a:solidFill>
                <a:latin typeface="方正大标宋简体" pitchFamily="2" charset="-122"/>
                <a:ea typeface="方正大标宋简体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cxnSp>
        <p:nvCxnSpPr>
          <p:cNvPr id="15" name="直接连接符 14"/>
          <p:cNvCxnSpPr/>
          <p:nvPr userDrawn="1"/>
        </p:nvCxnSpPr>
        <p:spPr bwMode="auto">
          <a:xfrm rot="5400000">
            <a:off x="-371511" y="3429001"/>
            <a:ext cx="6858001" cy="3"/>
          </a:xfrm>
          <a:prstGeom prst="line">
            <a:avLst/>
          </a:prstGeom>
          <a:solidFill>
            <a:schemeClr val="bg1"/>
          </a:solidFill>
          <a:ln w="19050" cap="flat" cmpd="dbl" algn="ctr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824701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F414DB5-798A-4D65-91F5-C61A9B56F532}" type="slidenum">
              <a:rPr lang="en-GB" altLang="en-GB"/>
              <a:pPr/>
              <a:t>‹#›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3161705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 userDrawn="1"/>
        </p:nvSpPr>
        <p:spPr bwMode="auto">
          <a:xfrm>
            <a:off x="620486" y="0"/>
            <a:ext cx="8523514" cy="6858000"/>
          </a:xfrm>
          <a:custGeom>
            <a:avLst/>
            <a:gdLst>
              <a:gd name="connsiteX0" fmla="*/ 0 w 8523514"/>
              <a:gd name="connsiteY0" fmla="*/ 0 h 5715000"/>
              <a:gd name="connsiteX1" fmla="*/ 8523514 w 8523514"/>
              <a:gd name="connsiteY1" fmla="*/ 0 h 5715000"/>
              <a:gd name="connsiteX2" fmla="*/ 8523514 w 8523514"/>
              <a:gd name="connsiteY2" fmla="*/ 5715000 h 5715000"/>
              <a:gd name="connsiteX3" fmla="*/ 0 w 8523514"/>
              <a:gd name="connsiteY3" fmla="*/ 5715000 h 5715000"/>
              <a:gd name="connsiteX4" fmla="*/ 0 w 8523514"/>
              <a:gd name="connsiteY4" fmla="*/ 0 h 57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23514" h="5715000">
                <a:moveTo>
                  <a:pt x="0" y="0"/>
                </a:moveTo>
                <a:lnTo>
                  <a:pt x="8523514" y="0"/>
                </a:lnTo>
                <a:lnTo>
                  <a:pt x="8523514" y="5715000"/>
                </a:lnTo>
                <a:lnTo>
                  <a:pt x="0" y="5715000"/>
                </a:lnTo>
                <a:lnTo>
                  <a:pt x="0" y="0"/>
                </a:lnTo>
                <a:close/>
              </a:path>
            </a:pathLst>
          </a:custGeom>
          <a:solidFill>
            <a:srgbClr val="99000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rgbClr val="808080"/>
            </a:outerShdw>
          </a:effectLst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091D5D"/>
              </a:solidFill>
              <a:latin typeface="Verdana" pitchFamily="34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E22BD28-6EF5-4291-A5A9-A159F5998579}" type="slidenum">
              <a:rPr lang="en-GB" altLang="en-GB"/>
              <a:pPr/>
              <a:t>‹#›</a:t>
            </a:fld>
            <a:endParaRPr lang="en-GB" altLang="en-GB"/>
          </a:p>
        </p:txBody>
      </p:sp>
      <p:sp>
        <p:nvSpPr>
          <p:cNvPr id="4" name="TextBox 3"/>
          <p:cNvSpPr txBox="1"/>
          <p:nvPr userDrawn="1"/>
        </p:nvSpPr>
        <p:spPr>
          <a:xfrm>
            <a:off x="6264520" y="6518013"/>
            <a:ext cx="2879480" cy="297273"/>
          </a:xfrm>
          <a:prstGeom prst="rect">
            <a:avLst/>
          </a:prstGeom>
          <a:noFill/>
        </p:spPr>
        <p:txBody>
          <a:bodyPr wrap="square" lIns="81037" tIns="40519" rIns="81037" bIns="40519" rtlCol="0">
            <a:spAutoFit/>
          </a:bodyPr>
          <a:lstStyle/>
          <a:p>
            <a:pPr algn="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000" b="1" dirty="0">
                <a:solidFill>
                  <a:srgbClr val="DDD2B5"/>
                </a:solidFill>
              </a:rPr>
              <a:t>PRINCIPLES OF MARKETING</a:t>
            </a:r>
            <a:r>
              <a:rPr lang="en-US" altLang="zh-CN" sz="1400" b="1" dirty="0">
                <a:solidFill>
                  <a:srgbClr val="9CD100"/>
                </a:solidFill>
              </a:rPr>
              <a:t>.</a:t>
            </a:r>
            <a:endParaRPr lang="zh-CN" altLang="en-US" sz="1000" b="1" dirty="0">
              <a:solidFill>
                <a:srgbClr val="9CD1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25452" y="358775"/>
            <a:ext cx="8097629" cy="61912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935502" y="1308101"/>
            <a:ext cx="7827498" cy="500856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73598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>
            <a:gsLst>
              <a:gs pos="15000">
                <a:schemeClr val="bg1"/>
              </a:gs>
              <a:gs pos="50000">
                <a:schemeClr val="bg1">
                  <a:lumMod val="40000"/>
                  <a:lumOff val="60000"/>
                </a:schemeClr>
              </a:gs>
              <a:gs pos="85000">
                <a:schemeClr val="bg1"/>
              </a:gs>
            </a:gsLst>
            <a:lin ang="5400000" scaled="0"/>
          </a:gra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rgbClr val="808080"/>
            </a:outerShdw>
          </a:effectLst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091D5D"/>
              </a:solidFill>
              <a:latin typeface="Verdana" pitchFamily="34" charset="0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0" y="0"/>
            <a:ext cx="571500" cy="6858000"/>
          </a:xfrm>
          <a:prstGeom prst="rect">
            <a:avLst/>
          </a:prstGeom>
          <a:solidFill>
            <a:srgbClr val="99000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1037" tIns="81037" rIns="81037" bIns="81037" numCol="1" rtlCol="0" anchor="ctr" anchorCtr="0" compatLnSpc="1">
            <a:prstTxWarp prst="textNoShape">
              <a:avLst/>
            </a:prstTxWarp>
          </a:bodyPr>
          <a:lstStyle/>
          <a:p>
            <a:pPr algn="ctr" defTabSz="810372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100" dirty="0">
              <a:solidFill>
                <a:srgbClr val="091D5D"/>
              </a:solidFill>
              <a:latin typeface="Verdana" pitchFamily="34" charset="0"/>
            </a:endParaRPr>
          </a:p>
        </p:txBody>
      </p:sp>
      <p:sp>
        <p:nvSpPr>
          <p:cNvPr id="1413135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968" y="6552201"/>
            <a:ext cx="443033" cy="1692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100" b="1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E0D9C5B-8233-43AD-8B2A-8B7C493779E0}" type="slidenum">
              <a:rPr lang="en-GB" altLang="en-GB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GB" altLang="en-GB"/>
          </a:p>
        </p:txBody>
      </p:sp>
      <p:sp>
        <p:nvSpPr>
          <p:cNvPr id="1413137" name="Rectangle 17"/>
          <p:cNvSpPr>
            <a:spLocks noGrp="1" noChangeArrowheads="1"/>
          </p:cNvSpPr>
          <p:nvPr>
            <p:ph type="title"/>
          </p:nvPr>
        </p:nvSpPr>
        <p:spPr bwMode="auto">
          <a:xfrm>
            <a:off x="725452" y="358775"/>
            <a:ext cx="8097629" cy="61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2951" tIns="41476" rIns="82951" bIns="414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dirty="0"/>
              <a:t>Click to edit Master title style</a:t>
            </a:r>
          </a:p>
        </p:txBody>
      </p:sp>
      <p:sp>
        <p:nvSpPr>
          <p:cNvPr id="141314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8664" y="1308101"/>
            <a:ext cx="8034337" cy="50085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GB" dirty="0"/>
              <a:t>Click to edit Master text styles</a:t>
            </a:r>
          </a:p>
          <a:p>
            <a:pPr lvl="1"/>
            <a:r>
              <a:rPr lang="en-GB" altLang="en-GB" dirty="0"/>
              <a:t>Second level</a:t>
            </a:r>
          </a:p>
          <a:p>
            <a:pPr lvl="2"/>
            <a:r>
              <a:rPr lang="en-GB" altLang="en-GB" dirty="0"/>
              <a:t>Third level</a:t>
            </a:r>
          </a:p>
          <a:p>
            <a:pPr lvl="3"/>
            <a:r>
              <a:rPr lang="en-GB" altLang="en-GB" dirty="0"/>
              <a:t>Fourth level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7956376" y="6454983"/>
            <a:ext cx="879468" cy="266495"/>
          </a:xfrm>
          <a:prstGeom prst="rect">
            <a:avLst/>
          </a:prstGeom>
          <a:noFill/>
        </p:spPr>
        <p:txBody>
          <a:bodyPr wrap="square" lIns="81037" tIns="40519" rIns="81037" bIns="40519" rtlCol="0">
            <a:spAutoFit/>
          </a:bodyPr>
          <a:lstStyle/>
          <a:p>
            <a:pPr algn="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rgbClr val="0066FF"/>
                </a:solidFill>
              </a:rPr>
              <a:t>汽车营销</a:t>
            </a:r>
            <a:endParaRPr lang="zh-CN" altLang="en-US" sz="1200" b="1" dirty="0">
              <a:solidFill>
                <a:srgbClr val="990000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 bwMode="auto">
          <a:xfrm>
            <a:off x="38100" y="1310641"/>
            <a:ext cx="419100" cy="2785110"/>
          </a:xfrm>
          <a:prstGeom prst="rect">
            <a:avLst/>
          </a:prstGeom>
          <a:noFill/>
          <a:ln w="31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eaVert" wrap="none" lIns="81037" tIns="81037" rIns="81037" bIns="81037" numCol="1" rtlCol="0" anchor="b" anchorCtr="0" compatLnSpc="1">
            <a:prstTxWarp prst="textNoShape">
              <a:avLst/>
            </a:prstTxWarp>
          </a:bodyPr>
          <a:lstStyle/>
          <a:p>
            <a:pPr algn="ctr" defTabSz="81037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spc="300" dirty="0">
                <a:solidFill>
                  <a:srgbClr val="000000"/>
                </a:solidFill>
                <a:latin typeface="方正大黑简体" pitchFamily="65" charset="-122"/>
                <a:ea typeface="方正大黑简体" pitchFamily="65" charset="-122"/>
              </a:rPr>
              <a:t>汽车分销策略</a:t>
            </a:r>
            <a:endParaRPr lang="en-US" altLang="zh-CN" sz="2800" spc="300" dirty="0">
              <a:solidFill>
                <a:srgbClr val="000000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3115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</p:sldLayoutIdLst>
  <p:hf hdr="0" ftr="0" dt="0"/>
  <p:txStyles>
    <p:titleStyle>
      <a:lvl1pPr algn="l" rtl="0" fontAlgn="base">
        <a:lnSpc>
          <a:spcPct val="100000"/>
        </a:lnSpc>
        <a:spcBef>
          <a:spcPct val="0"/>
        </a:spcBef>
        <a:spcAft>
          <a:spcPct val="0"/>
        </a:spcAft>
        <a:defRPr sz="3000">
          <a:solidFill>
            <a:srgbClr val="C00000"/>
          </a:solidFill>
          <a:latin typeface="+mj-lt"/>
          <a:ea typeface="+mj-ea"/>
          <a:cs typeface="+mj-cs"/>
        </a:defRPr>
      </a:lvl1pPr>
      <a:lvl2pPr algn="l" rtl="0" fontAlgn="base">
        <a:lnSpc>
          <a:spcPts val="1861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Verdana" pitchFamily="34" charset="0"/>
        </a:defRPr>
      </a:lvl2pPr>
      <a:lvl3pPr algn="l" rtl="0" fontAlgn="base">
        <a:lnSpc>
          <a:spcPts val="1861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Verdana" pitchFamily="34" charset="0"/>
        </a:defRPr>
      </a:lvl3pPr>
      <a:lvl4pPr algn="l" rtl="0" fontAlgn="base">
        <a:lnSpc>
          <a:spcPts val="1861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Verdana" pitchFamily="34" charset="0"/>
        </a:defRPr>
      </a:lvl4pPr>
      <a:lvl5pPr algn="l" rtl="0" fontAlgn="base">
        <a:lnSpc>
          <a:spcPts val="1861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Verdana" pitchFamily="34" charset="0"/>
        </a:defRPr>
      </a:lvl5pPr>
      <a:lvl6pPr marL="405185" algn="l" rtl="0" fontAlgn="base">
        <a:lnSpc>
          <a:spcPts val="1861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Verdana" pitchFamily="34" charset="0"/>
        </a:defRPr>
      </a:lvl6pPr>
      <a:lvl7pPr marL="810372" algn="l" rtl="0" fontAlgn="base">
        <a:lnSpc>
          <a:spcPts val="1861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Verdana" pitchFamily="34" charset="0"/>
        </a:defRPr>
      </a:lvl7pPr>
      <a:lvl8pPr marL="1215556" algn="l" rtl="0" fontAlgn="base">
        <a:lnSpc>
          <a:spcPts val="1861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Verdana" pitchFamily="34" charset="0"/>
        </a:defRPr>
      </a:lvl8pPr>
      <a:lvl9pPr marL="1620741" algn="l" rtl="0" fontAlgn="base">
        <a:lnSpc>
          <a:spcPts val="1861"/>
        </a:lnSpc>
        <a:spcBef>
          <a:spcPct val="0"/>
        </a:spcBef>
        <a:spcAft>
          <a:spcPct val="0"/>
        </a:spcAft>
        <a:defRPr sz="1800">
          <a:solidFill>
            <a:schemeClr val="tx1"/>
          </a:solidFill>
          <a:latin typeface="Verdana" pitchFamily="34" charset="0"/>
        </a:defRPr>
      </a:lvl9pPr>
    </p:titleStyle>
    <p:bodyStyle>
      <a:lvl1pPr marL="168827" indent="-168827" algn="l" rtl="0" fontAlgn="base">
        <a:lnSpc>
          <a:spcPct val="102000"/>
        </a:lnSpc>
        <a:spcBef>
          <a:spcPct val="0"/>
        </a:spcBef>
        <a:spcAft>
          <a:spcPct val="37000"/>
        </a:spcAft>
        <a:buChar char="•"/>
        <a:tabLst>
          <a:tab pos="5064818" algn="l"/>
        </a:tabLst>
        <a:defRPr sz="2000">
          <a:solidFill>
            <a:srgbClr val="000000"/>
          </a:solidFill>
          <a:latin typeface="+mn-lt"/>
          <a:ea typeface="+mn-ea"/>
          <a:cs typeface="+mn-cs"/>
        </a:defRPr>
      </a:lvl1pPr>
      <a:lvl2pPr marL="339062" indent="-168827" algn="l" rtl="0" fontAlgn="base">
        <a:lnSpc>
          <a:spcPct val="94000"/>
        </a:lnSpc>
        <a:spcBef>
          <a:spcPct val="0"/>
        </a:spcBef>
        <a:spcAft>
          <a:spcPct val="36000"/>
        </a:spcAft>
        <a:buChar char="–"/>
        <a:tabLst>
          <a:tab pos="5064818" algn="l"/>
        </a:tabLst>
        <a:defRPr sz="1800">
          <a:solidFill>
            <a:srgbClr val="000000"/>
          </a:solidFill>
          <a:latin typeface="+mn-lt"/>
        </a:defRPr>
      </a:lvl2pPr>
      <a:lvl3pPr marL="509295" indent="-168827" algn="l" rtl="0" fontAlgn="base">
        <a:lnSpc>
          <a:spcPct val="95000"/>
        </a:lnSpc>
        <a:spcBef>
          <a:spcPct val="0"/>
        </a:spcBef>
        <a:spcAft>
          <a:spcPct val="30000"/>
        </a:spcAft>
        <a:buChar char="–"/>
        <a:tabLst>
          <a:tab pos="5064818" algn="l"/>
        </a:tabLst>
        <a:defRPr sz="1600">
          <a:solidFill>
            <a:srgbClr val="000000"/>
          </a:solidFill>
          <a:latin typeface="+mn-lt"/>
        </a:defRPr>
      </a:lvl3pPr>
      <a:lvl4pPr marL="683751" indent="-173049" algn="l" rtl="0" fontAlgn="base">
        <a:lnSpc>
          <a:spcPct val="97000"/>
        </a:lnSpc>
        <a:spcBef>
          <a:spcPct val="0"/>
        </a:spcBef>
        <a:spcAft>
          <a:spcPct val="28000"/>
        </a:spcAft>
        <a:buChar char="–"/>
        <a:tabLst>
          <a:tab pos="5064818" algn="l"/>
        </a:tabLst>
        <a:defRPr sz="1100">
          <a:solidFill>
            <a:srgbClr val="000000"/>
          </a:solidFill>
          <a:latin typeface="+mn-lt"/>
        </a:defRPr>
      </a:lvl4pPr>
      <a:lvl5pPr marL="851171" indent="-166014" algn="l" rtl="0" fontAlgn="base">
        <a:spcBef>
          <a:spcPct val="0"/>
        </a:spcBef>
        <a:spcAft>
          <a:spcPct val="0"/>
        </a:spcAft>
        <a:buSzPct val="100000"/>
        <a:buFont typeface="Arial" pitchFamily="34" charset="0"/>
        <a:buChar char="–"/>
        <a:tabLst>
          <a:tab pos="5064818" algn="l"/>
        </a:tabLst>
        <a:defRPr>
          <a:solidFill>
            <a:schemeClr val="tx1"/>
          </a:solidFill>
          <a:latin typeface="+mn-lt"/>
        </a:defRPr>
      </a:lvl5pPr>
      <a:lvl6pPr marL="1256357" indent="-166014" algn="l" rtl="0" fontAlgn="base">
        <a:spcBef>
          <a:spcPct val="0"/>
        </a:spcBef>
        <a:spcAft>
          <a:spcPct val="0"/>
        </a:spcAft>
        <a:buSzPct val="100000"/>
        <a:buFont typeface="Arial" pitchFamily="34" charset="0"/>
        <a:buChar char="–"/>
        <a:tabLst>
          <a:tab pos="5064818" algn="l"/>
        </a:tabLst>
        <a:defRPr>
          <a:solidFill>
            <a:schemeClr val="tx1"/>
          </a:solidFill>
          <a:latin typeface="+mn-lt"/>
        </a:defRPr>
      </a:lvl6pPr>
      <a:lvl7pPr marL="1661542" indent="-166014" algn="l" rtl="0" fontAlgn="base">
        <a:spcBef>
          <a:spcPct val="0"/>
        </a:spcBef>
        <a:spcAft>
          <a:spcPct val="0"/>
        </a:spcAft>
        <a:buSzPct val="100000"/>
        <a:buFont typeface="Arial" pitchFamily="34" charset="0"/>
        <a:buChar char="–"/>
        <a:tabLst>
          <a:tab pos="5064818" algn="l"/>
        </a:tabLst>
        <a:defRPr>
          <a:solidFill>
            <a:schemeClr val="tx1"/>
          </a:solidFill>
          <a:latin typeface="+mn-lt"/>
        </a:defRPr>
      </a:lvl7pPr>
      <a:lvl8pPr marL="2066728" indent="-166014" algn="l" rtl="0" fontAlgn="base">
        <a:spcBef>
          <a:spcPct val="0"/>
        </a:spcBef>
        <a:spcAft>
          <a:spcPct val="0"/>
        </a:spcAft>
        <a:buSzPct val="100000"/>
        <a:buFont typeface="Arial" pitchFamily="34" charset="0"/>
        <a:buChar char="–"/>
        <a:tabLst>
          <a:tab pos="5064818" algn="l"/>
        </a:tabLst>
        <a:defRPr>
          <a:solidFill>
            <a:schemeClr val="tx1"/>
          </a:solidFill>
          <a:latin typeface="+mn-lt"/>
        </a:defRPr>
      </a:lvl8pPr>
      <a:lvl9pPr marL="2471913" indent="-166014" algn="l" rtl="0" fontAlgn="base">
        <a:spcBef>
          <a:spcPct val="0"/>
        </a:spcBef>
        <a:spcAft>
          <a:spcPct val="0"/>
        </a:spcAft>
        <a:buSzPct val="100000"/>
        <a:buFont typeface="Arial" pitchFamily="34" charset="0"/>
        <a:buChar char="–"/>
        <a:tabLst>
          <a:tab pos="5064818" algn="l"/>
        </a:tabLst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8103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185" algn="l" defTabSz="8103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372" algn="l" defTabSz="8103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556" algn="l" defTabSz="8103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741" algn="l" defTabSz="8103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5928" algn="l" defTabSz="8103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1112" algn="l" defTabSz="8103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6298" algn="l" defTabSz="8103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1484" algn="l" defTabSz="8103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9.1  </a:t>
            </a:r>
            <a:r>
              <a:rPr lang="zh-CN" altLang="en-US" dirty="0"/>
              <a:t>分销渠道理论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9.1.1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分销渠道的概念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所谓分销渠道是指某种商品和服务从生产者向消费者转移的过程中，取得这种商品和服务的所有权或帮助所有权转移的所有企业和个人。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831801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直复营销的特点：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直复营销让精确定位成为可能。 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直复营销使个性化服务成为可能。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直复营销还具有隐蔽性。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直复营销具有可测量性。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直复营销降低了整体顾客成本。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10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4381105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9.2  </a:t>
            </a:r>
            <a:r>
              <a:rPr lang="zh-CN" altLang="en-US" dirty="0"/>
              <a:t>汽车分销渠道的设计、组织与管理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9.2.1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汽车分销渠道的设计</a:t>
            </a:r>
          </a:p>
          <a:p>
            <a:pPr marL="0" indent="0">
              <a:buNone/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影响分销渠道设计的因素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11</a:t>
            </a:fld>
            <a:endParaRPr lang="en-GB" altLang="en-GB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963664" y="2348880"/>
            <a:ext cx="6832601" cy="3998913"/>
            <a:chOff x="640" y="1242"/>
            <a:chExt cx="4304" cy="2519"/>
          </a:xfrm>
        </p:grpSpPr>
        <p:sp>
          <p:nvSpPr>
            <p:cNvPr id="6" name="AutoShape 5"/>
            <p:cNvSpPr>
              <a:spLocks noChangeArrowheads="1"/>
            </p:cNvSpPr>
            <p:nvPr/>
          </p:nvSpPr>
          <p:spPr bwMode="gray">
            <a:xfrm rot="39573186">
              <a:off x="3014" y="1679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gray">
            <a:xfrm rot="3465783">
              <a:off x="3014" y="3042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gray">
            <a:xfrm rot="35969022">
              <a:off x="2246" y="1727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gray">
            <a:xfrm rot="7535209">
              <a:off x="2222" y="3021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gray">
            <a:xfrm>
              <a:off x="3379" y="2389"/>
              <a:ext cx="499" cy="182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gray">
            <a:xfrm rot="-10800000">
              <a:off x="1861" y="2385"/>
              <a:ext cx="544" cy="182"/>
            </a:xfrm>
            <a:prstGeom prst="rightArrow">
              <a:avLst>
                <a:gd name="adj1" fmla="val 35167"/>
                <a:gd name="adj2" fmla="val 121041"/>
              </a:avLst>
            </a:prstGeom>
            <a:gradFill rotWithShape="1">
              <a:gsLst>
                <a:gs pos="0">
                  <a:schemeClr val="tx2">
                    <a:gamma/>
                    <a:shade val="89020"/>
                    <a:invGamma/>
                    <a:alpha val="0"/>
                  </a:schemeClr>
                </a:gs>
                <a:gs pos="100000">
                  <a:schemeClr val="tx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gray">
            <a:xfrm>
              <a:off x="1701" y="1275"/>
              <a:ext cx="2358" cy="2359"/>
            </a:xfrm>
            <a:prstGeom prst="ellipse">
              <a:avLst/>
            </a:prstGeom>
            <a:noFill/>
            <a:ln w="38100" algn="ctr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2165" y="1312"/>
              <a:ext cx="227" cy="227"/>
              <a:chOff x="1973" y="1706"/>
              <a:chExt cx="227" cy="227"/>
            </a:xfrm>
          </p:grpSpPr>
          <p:sp>
            <p:nvSpPr>
              <p:cNvPr id="46" name="Oval 13"/>
              <p:cNvSpPr>
                <a:spLocks noChangeArrowheads="1"/>
              </p:cNvSpPr>
              <p:nvPr/>
            </p:nvSpPr>
            <p:spPr bwMode="gray">
              <a:xfrm>
                <a:off x="1973" y="1706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Oval 14"/>
              <p:cNvSpPr>
                <a:spLocks noChangeArrowheads="1"/>
              </p:cNvSpPr>
              <p:nvPr/>
            </p:nvSpPr>
            <p:spPr bwMode="gray">
              <a:xfrm>
                <a:off x="1983" y="1725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Group 15"/>
            <p:cNvGrpSpPr>
              <a:grpSpLocks/>
            </p:cNvGrpSpPr>
            <p:nvPr/>
          </p:nvGrpSpPr>
          <p:grpSpPr bwMode="auto">
            <a:xfrm>
              <a:off x="1570" y="2355"/>
              <a:ext cx="227" cy="227"/>
              <a:chOff x="1565" y="2659"/>
              <a:chExt cx="227" cy="227"/>
            </a:xfrm>
          </p:grpSpPr>
          <p:sp>
            <p:nvSpPr>
              <p:cNvPr id="44" name="Oval 16"/>
              <p:cNvSpPr>
                <a:spLocks noChangeArrowheads="1"/>
              </p:cNvSpPr>
              <p:nvPr/>
            </p:nvSpPr>
            <p:spPr bwMode="gray">
              <a:xfrm>
                <a:off x="1565" y="2659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Oval 17"/>
              <p:cNvSpPr>
                <a:spLocks noChangeArrowheads="1"/>
              </p:cNvSpPr>
              <p:nvPr/>
            </p:nvSpPr>
            <p:spPr bwMode="gray">
              <a:xfrm>
                <a:off x="1575" y="2678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5" name="Group 18"/>
            <p:cNvGrpSpPr>
              <a:grpSpLocks/>
            </p:cNvGrpSpPr>
            <p:nvPr/>
          </p:nvGrpSpPr>
          <p:grpSpPr bwMode="auto">
            <a:xfrm>
              <a:off x="2114" y="3327"/>
              <a:ext cx="227" cy="227"/>
              <a:chOff x="2109" y="3612"/>
              <a:chExt cx="227" cy="227"/>
            </a:xfrm>
          </p:grpSpPr>
          <p:sp>
            <p:nvSpPr>
              <p:cNvPr id="42" name="Oval 19"/>
              <p:cNvSpPr>
                <a:spLocks noChangeArrowheads="1"/>
              </p:cNvSpPr>
              <p:nvPr/>
            </p:nvSpPr>
            <p:spPr bwMode="gray">
              <a:xfrm>
                <a:off x="2109" y="3612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Oval 20"/>
              <p:cNvSpPr>
                <a:spLocks noChangeArrowheads="1"/>
              </p:cNvSpPr>
              <p:nvPr/>
            </p:nvSpPr>
            <p:spPr bwMode="gray">
              <a:xfrm>
                <a:off x="2119" y="3631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Group 21"/>
            <p:cNvGrpSpPr>
              <a:grpSpLocks/>
            </p:cNvGrpSpPr>
            <p:nvPr/>
          </p:nvGrpSpPr>
          <p:grpSpPr bwMode="auto">
            <a:xfrm>
              <a:off x="3330" y="1299"/>
              <a:ext cx="227" cy="227"/>
              <a:chOff x="3470" y="1706"/>
              <a:chExt cx="227" cy="227"/>
            </a:xfrm>
          </p:grpSpPr>
          <p:sp>
            <p:nvSpPr>
              <p:cNvPr id="40" name="Oval 22"/>
              <p:cNvSpPr>
                <a:spLocks noChangeArrowheads="1"/>
              </p:cNvSpPr>
              <p:nvPr/>
            </p:nvSpPr>
            <p:spPr bwMode="gray">
              <a:xfrm>
                <a:off x="3470" y="1706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Oval 23"/>
              <p:cNvSpPr>
                <a:spLocks noChangeArrowheads="1"/>
              </p:cNvSpPr>
              <p:nvPr/>
            </p:nvSpPr>
            <p:spPr bwMode="gray">
              <a:xfrm>
                <a:off x="3480" y="1725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" name="Group 24"/>
            <p:cNvGrpSpPr>
              <a:grpSpLocks/>
            </p:cNvGrpSpPr>
            <p:nvPr/>
          </p:nvGrpSpPr>
          <p:grpSpPr bwMode="auto">
            <a:xfrm>
              <a:off x="3928" y="2355"/>
              <a:ext cx="227" cy="227"/>
              <a:chOff x="3923" y="2659"/>
              <a:chExt cx="227" cy="227"/>
            </a:xfrm>
          </p:grpSpPr>
          <p:sp>
            <p:nvSpPr>
              <p:cNvPr id="38" name="Oval 25"/>
              <p:cNvSpPr>
                <a:spLocks noChangeArrowheads="1"/>
              </p:cNvSpPr>
              <p:nvPr/>
            </p:nvSpPr>
            <p:spPr bwMode="gray">
              <a:xfrm>
                <a:off x="3923" y="2659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Oval 26"/>
              <p:cNvSpPr>
                <a:spLocks noChangeArrowheads="1"/>
              </p:cNvSpPr>
              <p:nvPr/>
            </p:nvSpPr>
            <p:spPr bwMode="gray">
              <a:xfrm>
                <a:off x="3933" y="2678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Group 27"/>
            <p:cNvGrpSpPr>
              <a:grpSpLocks/>
            </p:cNvGrpSpPr>
            <p:nvPr/>
          </p:nvGrpSpPr>
          <p:grpSpPr bwMode="auto">
            <a:xfrm>
              <a:off x="3365" y="3363"/>
              <a:ext cx="227" cy="227"/>
              <a:chOff x="3515" y="3521"/>
              <a:chExt cx="227" cy="227"/>
            </a:xfrm>
          </p:grpSpPr>
          <p:sp>
            <p:nvSpPr>
              <p:cNvPr id="36" name="Oval 28"/>
              <p:cNvSpPr>
                <a:spLocks noChangeArrowheads="1"/>
              </p:cNvSpPr>
              <p:nvPr/>
            </p:nvSpPr>
            <p:spPr bwMode="gray">
              <a:xfrm>
                <a:off x="3515" y="3521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52400" dir="16200000" sy="-100000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Oval 29"/>
              <p:cNvSpPr>
                <a:spLocks noChangeArrowheads="1"/>
              </p:cNvSpPr>
              <p:nvPr/>
            </p:nvSpPr>
            <p:spPr bwMode="gray">
              <a:xfrm>
                <a:off x="3525" y="3540"/>
                <a:ext cx="141" cy="14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33725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" name="Oval 30"/>
            <p:cNvSpPr>
              <a:spLocks noChangeArrowheads="1"/>
            </p:cNvSpPr>
            <p:nvPr/>
          </p:nvSpPr>
          <p:spPr bwMode="gray">
            <a:xfrm>
              <a:off x="2288" y="1875"/>
              <a:ext cx="1225" cy="122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tint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Oval 31"/>
            <p:cNvSpPr>
              <a:spLocks noChangeArrowheads="1"/>
            </p:cNvSpPr>
            <p:nvPr/>
          </p:nvSpPr>
          <p:spPr bwMode="gray">
            <a:xfrm>
              <a:off x="2284" y="1865"/>
              <a:ext cx="1225" cy="122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alpha val="32001"/>
                  </a:schemeClr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Oval 32"/>
            <p:cNvSpPr>
              <a:spLocks noChangeArrowheads="1"/>
            </p:cNvSpPr>
            <p:nvPr/>
          </p:nvSpPr>
          <p:spPr bwMode="gray">
            <a:xfrm>
              <a:off x="2368" y="1955"/>
              <a:ext cx="1065" cy="10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54118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54118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Oval 33"/>
            <p:cNvSpPr>
              <a:spLocks noChangeArrowheads="1"/>
            </p:cNvSpPr>
            <p:nvPr/>
          </p:nvSpPr>
          <p:spPr bwMode="gray">
            <a:xfrm>
              <a:off x="2357" y="1938"/>
              <a:ext cx="1065" cy="1065"/>
            </a:xfrm>
            <a:prstGeom prst="ellipse">
              <a:avLst/>
            </a:prstGeom>
            <a:gradFill rotWithShape="1">
              <a:gsLst>
                <a:gs pos="0">
                  <a:schemeClr val="hlink">
                    <a:gamma/>
                    <a:shade val="63529"/>
                    <a:invGamma/>
                  </a:schemeClr>
                </a:gs>
                <a:gs pos="100000">
                  <a:schemeClr val="hlink"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" name="Group 34"/>
            <p:cNvGrpSpPr>
              <a:grpSpLocks/>
            </p:cNvGrpSpPr>
            <p:nvPr/>
          </p:nvGrpSpPr>
          <p:grpSpPr bwMode="auto">
            <a:xfrm>
              <a:off x="2421" y="2008"/>
              <a:ext cx="959" cy="959"/>
              <a:chOff x="2416" y="1798"/>
              <a:chExt cx="959" cy="959"/>
            </a:xfrm>
          </p:grpSpPr>
          <p:sp>
            <p:nvSpPr>
              <p:cNvPr id="31" name="Oval 35"/>
              <p:cNvSpPr>
                <a:spLocks noChangeArrowheads="1"/>
              </p:cNvSpPr>
              <p:nvPr/>
            </p:nvSpPr>
            <p:spPr bwMode="gray">
              <a:xfrm>
                <a:off x="2416" y="1798"/>
                <a:ext cx="959" cy="959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2" name="Oval 36"/>
              <p:cNvSpPr>
                <a:spLocks noChangeArrowheads="1"/>
              </p:cNvSpPr>
              <p:nvPr/>
            </p:nvSpPr>
            <p:spPr bwMode="gray">
              <a:xfrm>
                <a:off x="2430" y="1810"/>
                <a:ext cx="927" cy="928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33" name="Oval 37"/>
              <p:cNvSpPr>
                <a:spLocks noChangeArrowheads="1"/>
              </p:cNvSpPr>
              <p:nvPr/>
            </p:nvSpPr>
            <p:spPr bwMode="gray">
              <a:xfrm>
                <a:off x="2441" y="1816"/>
                <a:ext cx="906" cy="904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34" name="Oval 38"/>
              <p:cNvSpPr>
                <a:spLocks noChangeArrowheads="1"/>
              </p:cNvSpPr>
              <p:nvPr/>
            </p:nvSpPr>
            <p:spPr bwMode="gray">
              <a:xfrm>
                <a:off x="2451" y="1825"/>
                <a:ext cx="861" cy="845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35" name="Oval 39"/>
              <p:cNvSpPr>
                <a:spLocks noChangeArrowheads="1"/>
              </p:cNvSpPr>
              <p:nvPr/>
            </p:nvSpPr>
            <p:spPr bwMode="gray">
              <a:xfrm>
                <a:off x="2502" y="1848"/>
                <a:ext cx="765" cy="687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4" name="Text Box 40"/>
            <p:cNvSpPr txBox="1">
              <a:spLocks noChangeArrowheads="1"/>
            </p:cNvSpPr>
            <p:nvPr/>
          </p:nvSpPr>
          <p:spPr bwMode="auto">
            <a:xfrm>
              <a:off x="2354" y="2273"/>
              <a:ext cx="1086" cy="6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zh-CN" altLang="en-US" sz="20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影响分销渠道</a:t>
              </a:r>
            </a:p>
            <a:p>
              <a:pPr algn="ctr" eaLnBrk="0" hangingPunct="0"/>
              <a:r>
                <a:rPr lang="zh-CN" altLang="en-US" sz="20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设计的因素</a:t>
              </a:r>
            </a:p>
            <a:p>
              <a:pPr algn="ctr" eaLnBrk="0" hangingPunct="0"/>
              <a:endParaRPr lang="en-US" altLang="zh-CN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5" name="Text Box 41"/>
            <p:cNvSpPr txBox="1">
              <a:spLocks noChangeArrowheads="1"/>
            </p:cNvSpPr>
            <p:nvPr/>
          </p:nvSpPr>
          <p:spPr bwMode="auto">
            <a:xfrm>
              <a:off x="3605" y="1242"/>
              <a:ext cx="763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产品特性</a:t>
              </a:r>
            </a:p>
          </p:txBody>
        </p:sp>
        <p:sp>
          <p:nvSpPr>
            <p:cNvPr id="26" name="Text Box 42"/>
            <p:cNvSpPr txBox="1">
              <a:spLocks noChangeArrowheads="1"/>
            </p:cNvSpPr>
            <p:nvPr/>
          </p:nvSpPr>
          <p:spPr bwMode="auto">
            <a:xfrm>
              <a:off x="1378" y="1242"/>
              <a:ext cx="767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其他因素</a:t>
              </a:r>
              <a:endParaRPr lang="en-US" altLang="zh-CN" sz="2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7" name="Text Box 43"/>
            <p:cNvSpPr txBox="1">
              <a:spLocks noChangeArrowheads="1"/>
            </p:cNvSpPr>
            <p:nvPr/>
          </p:nvSpPr>
          <p:spPr bwMode="auto">
            <a:xfrm>
              <a:off x="4181" y="2346"/>
              <a:ext cx="763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市场因素</a:t>
              </a:r>
            </a:p>
          </p:txBody>
        </p:sp>
        <p:sp>
          <p:nvSpPr>
            <p:cNvPr id="28" name="Text Box 44"/>
            <p:cNvSpPr txBox="1">
              <a:spLocks noChangeArrowheads="1"/>
            </p:cNvSpPr>
            <p:nvPr/>
          </p:nvSpPr>
          <p:spPr bwMode="auto">
            <a:xfrm>
              <a:off x="3605" y="3354"/>
              <a:ext cx="1092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企业自身因素</a:t>
              </a:r>
            </a:p>
          </p:txBody>
        </p:sp>
        <p:sp>
          <p:nvSpPr>
            <p:cNvPr id="29" name="Text Box 45"/>
            <p:cNvSpPr txBox="1">
              <a:spLocks noChangeArrowheads="1"/>
            </p:cNvSpPr>
            <p:nvPr/>
          </p:nvSpPr>
          <p:spPr bwMode="auto">
            <a:xfrm>
              <a:off x="640" y="2346"/>
              <a:ext cx="929" cy="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中间商因素</a:t>
              </a:r>
              <a:endParaRPr lang="en-US" altLang="zh-CN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0" name="Text Box 46"/>
            <p:cNvSpPr txBox="1">
              <a:spLocks noChangeArrowheads="1"/>
            </p:cNvSpPr>
            <p:nvPr/>
          </p:nvSpPr>
          <p:spPr bwMode="auto">
            <a:xfrm>
              <a:off x="1005" y="3315"/>
              <a:ext cx="109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社会环境及传</a:t>
              </a:r>
              <a:endParaRPr lang="en-US" altLang="zh-CN" sz="2000" b="1" dirty="0">
                <a:latin typeface="楷体_GB2312" pitchFamily="49" charset="-122"/>
                <a:ea typeface="楷体_GB2312" pitchFamily="49" charset="-122"/>
              </a:endParaRPr>
            </a:p>
            <a:p>
              <a:pPr algn="r" eaLnBrk="0" hangingPunct="0"/>
              <a:r>
                <a:rPr lang="zh-CN" altLang="en-US" sz="2000" b="1" dirty="0">
                  <a:latin typeface="楷体_GB2312" pitchFamily="49" charset="-122"/>
                  <a:ea typeface="楷体_GB2312" pitchFamily="49" charset="-122"/>
                </a:rPr>
                <a:t>统习惯因素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246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zh-CN" altLang="en-US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）产品因素</a:t>
            </a:r>
          </a:p>
          <a:p>
            <a:pPr marL="0" lvl="0" indent="0"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①单位产品价值。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②产品的大小与重量。</a:t>
            </a:r>
          </a:p>
          <a:p>
            <a:pPr marL="0" lvl="0" indent="0"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③产品的易腐性。</a:t>
            </a:r>
          </a:p>
          <a:p>
            <a:pPr marL="0" lvl="0" indent="0"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④产品技术的复杂性。</a:t>
            </a:r>
          </a:p>
          <a:p>
            <a:pPr marL="0" lvl="0" indent="0"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⑤产品的时尚性。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⑥是否新产品。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12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157815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）市场因素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①市场范围的大小。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②消费者的购买习惯。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③竞争者的分销渠道状况。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④市场的其他特点。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）企业自身因素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①企业的声誉与财力。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②企业自身的销售力量和销售经验。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③企业对分销渠道的控制要求。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）社会环境及传统习惯因素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）中间商方面的因素</a:t>
            </a:r>
          </a:p>
          <a:p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13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1010597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分销渠道设计的内容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渠道设计的首要问题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buNone/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分析消费者需要：顾客希望从渠道中获得什么</a:t>
            </a:r>
            <a:endParaRPr lang="en-US" altLang="zh-CN" sz="2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顾客希望在附近的区域购买还是愿意前往更远的中心城区？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他们喜欢人员销售、电话订购还是在线购买？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他们喜欢多样化的还是专业化的产品？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他们是需要大量的附加服务（送货、修理、安装），还是愿意从别的地方获得这些服务？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buNone/>
            </a:pPr>
            <a:r>
              <a:rPr lang="zh-CN" altLang="en-US" sz="2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提供最快的送货、最丰富的产品类型和最全面的服务，对于企业来说也许是不现实的。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而且，提供服务的水平越高，确定产业承担的渠道成本就越高，从而导致顾客支付更高的价格。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/>
            <a:endParaRPr lang="zh-CN" altLang="en-US" sz="2200" dirty="0">
              <a:solidFill>
                <a:srgbClr val="C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14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66071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直接渠道与间接渠道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是按商品在流通过程中经过的流通环节的多少进行划分的。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直接渠道。直接渠道是指没有中间商参与，产品由生产者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制造商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直接销售给消费者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的渠道类型。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主要包括生产者直接销售产品，派员上门推销、邮寄，电话、电视直销及网上销售。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如雅芳、安利、玫琳凯公司。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直接渠道是工业品销售的主要方式。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大型机器设备、专用工具以及技术复杂、需要提供专门服务的产品，几乎都采用直接渠道销售。</a:t>
            </a:r>
          </a:p>
          <a:p>
            <a:pPr algn="just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15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592707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优点是：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及时、全面了解市场变化；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减少中间费用；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控制销售价格。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缺点是：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覆盖面窄；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资金周转慢；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独立承担风险。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16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84770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1308101"/>
            <a:ext cx="8235824" cy="5008564"/>
          </a:xfrm>
        </p:spPr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．间接渠道。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指有一级或多级中间商参与，产品经由一个或多个商业环节售给消费者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的渠道类型。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一阶、二阶和三阶渠道，是消费品销售的主要方式。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优点：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中间商的介入，使交易次数减少，节约流通领域的人力、物力、财力和流通时间，降低了销售费用和产品价格。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中间商的介入，不仅使生产者可以集中精力搞好生产，而且可以扩大流通范围和产品销售，有利于整个社会生产者和消费者。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不足：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由于中间商的介入，生产者和消费者不能直接沟通信息，生产者不易准确地掌握消费者的需求，消费者也不易掌握生产者的产品供应情况和产品的性能特点，生产者难以为消费者提供完善的服务。</a:t>
            </a:r>
          </a:p>
          <a:p>
            <a:pPr algn="just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17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9373538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836712"/>
            <a:ext cx="8034337" cy="5479953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）确定渠道长度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分销渠道的长度取决于“环节”的多少。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长渠道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优点是：市场覆盖面广；占有的分销资源多；可以借用分销渠道的资源；适用于顾客密度较小、较分散的区域。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缺点是：控制程度低，管理难度大；服务难度大，容易造成渠道成员之间的矛盾。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短渠道</a:t>
            </a:r>
            <a:endParaRPr lang="en-US" altLang="zh-CN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优点是：市场密集；企业对渠道的控制程度高；适宜时尚商品、专用商品以及顾客密度较大的市场区域。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缺点是：企业的外部组织承担了大部分分销渠道的职能；需要大量的资源投入；市场覆盖面较窄。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18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27398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5453" y="476672"/>
            <a:ext cx="7935828" cy="5509793"/>
          </a:xfrm>
        </p:spPr>
        <p:txBody>
          <a:bodyPr/>
          <a:lstStyle/>
          <a:p>
            <a:pPr marL="0" indent="0" algn="just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确定渠道宽度</a:t>
            </a:r>
          </a:p>
          <a:p>
            <a:pPr marL="0" indent="0" algn="just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按照产品在流通过程中所经过的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每个“环节”或“层次”中使用同种类型中间商的数目的多少来确定一个渠道的宽窄，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可分为若干宽度不同的渠道。</a:t>
            </a:r>
          </a:p>
          <a:p>
            <a:pPr algn="just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19</a:t>
            </a:fld>
            <a:endParaRPr lang="en-GB" altLang="en-GB"/>
          </a:p>
        </p:txBody>
      </p:sp>
      <p:sp>
        <p:nvSpPr>
          <p:cNvPr id="7" name="任意多边形 6"/>
          <p:cNvSpPr/>
          <p:nvPr/>
        </p:nvSpPr>
        <p:spPr>
          <a:xfrm>
            <a:off x="740300" y="2196710"/>
            <a:ext cx="2337472" cy="1009556"/>
          </a:xfrm>
          <a:custGeom>
            <a:avLst/>
            <a:gdLst>
              <a:gd name="connsiteX0" fmla="*/ 0 w 2337472"/>
              <a:gd name="connsiteY0" fmla="*/ 98051 h 980506"/>
              <a:gd name="connsiteX1" fmla="*/ 98051 w 2337472"/>
              <a:gd name="connsiteY1" fmla="*/ 0 h 980506"/>
              <a:gd name="connsiteX2" fmla="*/ 2239421 w 2337472"/>
              <a:gd name="connsiteY2" fmla="*/ 0 h 980506"/>
              <a:gd name="connsiteX3" fmla="*/ 2337472 w 2337472"/>
              <a:gd name="connsiteY3" fmla="*/ 98051 h 980506"/>
              <a:gd name="connsiteX4" fmla="*/ 2337472 w 2337472"/>
              <a:gd name="connsiteY4" fmla="*/ 882455 h 980506"/>
              <a:gd name="connsiteX5" fmla="*/ 2239421 w 2337472"/>
              <a:gd name="connsiteY5" fmla="*/ 980506 h 980506"/>
              <a:gd name="connsiteX6" fmla="*/ 98051 w 2337472"/>
              <a:gd name="connsiteY6" fmla="*/ 980506 h 980506"/>
              <a:gd name="connsiteX7" fmla="*/ 0 w 2337472"/>
              <a:gd name="connsiteY7" fmla="*/ 882455 h 980506"/>
              <a:gd name="connsiteX8" fmla="*/ 0 w 2337472"/>
              <a:gd name="connsiteY8" fmla="*/ 98051 h 980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37472" h="980506">
                <a:moveTo>
                  <a:pt x="0" y="98051"/>
                </a:moveTo>
                <a:cubicBezTo>
                  <a:pt x="0" y="43899"/>
                  <a:pt x="43899" y="0"/>
                  <a:pt x="98051" y="0"/>
                </a:cubicBezTo>
                <a:lnTo>
                  <a:pt x="2239421" y="0"/>
                </a:lnTo>
                <a:cubicBezTo>
                  <a:pt x="2293573" y="0"/>
                  <a:pt x="2337472" y="43899"/>
                  <a:pt x="2337472" y="98051"/>
                </a:cubicBezTo>
                <a:lnTo>
                  <a:pt x="2337472" y="882455"/>
                </a:lnTo>
                <a:cubicBezTo>
                  <a:pt x="2337472" y="936607"/>
                  <a:pt x="2293573" y="980506"/>
                  <a:pt x="2239421" y="980506"/>
                </a:cubicBezTo>
                <a:lnTo>
                  <a:pt x="98051" y="980506"/>
                </a:lnTo>
                <a:cubicBezTo>
                  <a:pt x="43899" y="980506"/>
                  <a:pt x="0" y="936607"/>
                  <a:pt x="0" y="882455"/>
                </a:cubicBezTo>
                <a:lnTo>
                  <a:pt x="0" y="98051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818" tIns="54118" rIns="66818" bIns="54118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000" b="0" i="0" kern="1200" baseline="0" dirty="0"/>
              <a:t>密集型分销渠道（</a:t>
            </a:r>
            <a:r>
              <a:rPr lang="en-US" sz="2000" b="0" i="0" kern="1200" baseline="0" dirty="0"/>
              <a:t>Intensive Distribution</a:t>
            </a:r>
            <a:r>
              <a:rPr lang="zh-CN" sz="2000" b="0" i="0" kern="1200" baseline="0" dirty="0"/>
              <a:t>）</a:t>
            </a:r>
            <a:endParaRPr lang="en-US" sz="2000" b="0" i="0" kern="1200" baseline="0" dirty="0"/>
          </a:p>
        </p:txBody>
      </p:sp>
      <p:sp>
        <p:nvSpPr>
          <p:cNvPr id="8" name="任意多边形 7"/>
          <p:cNvSpPr/>
          <p:nvPr/>
        </p:nvSpPr>
        <p:spPr>
          <a:xfrm>
            <a:off x="974047" y="3177217"/>
            <a:ext cx="220768" cy="85093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850939"/>
                </a:lnTo>
                <a:lnTo>
                  <a:pt x="220768" y="850939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任意多边形 8"/>
          <p:cNvSpPr/>
          <p:nvPr/>
        </p:nvSpPr>
        <p:spPr>
          <a:xfrm>
            <a:off x="1194815" y="3498894"/>
            <a:ext cx="2192519" cy="1058524"/>
          </a:xfrm>
          <a:custGeom>
            <a:avLst/>
            <a:gdLst>
              <a:gd name="connsiteX0" fmla="*/ 0 w 2192519"/>
              <a:gd name="connsiteY0" fmla="*/ 105852 h 1058524"/>
              <a:gd name="connsiteX1" fmla="*/ 105852 w 2192519"/>
              <a:gd name="connsiteY1" fmla="*/ 0 h 1058524"/>
              <a:gd name="connsiteX2" fmla="*/ 2086667 w 2192519"/>
              <a:gd name="connsiteY2" fmla="*/ 0 h 1058524"/>
              <a:gd name="connsiteX3" fmla="*/ 2192519 w 2192519"/>
              <a:gd name="connsiteY3" fmla="*/ 105852 h 1058524"/>
              <a:gd name="connsiteX4" fmla="*/ 2192519 w 2192519"/>
              <a:gd name="connsiteY4" fmla="*/ 952672 h 1058524"/>
              <a:gd name="connsiteX5" fmla="*/ 2086667 w 2192519"/>
              <a:gd name="connsiteY5" fmla="*/ 1058524 h 1058524"/>
              <a:gd name="connsiteX6" fmla="*/ 105852 w 2192519"/>
              <a:gd name="connsiteY6" fmla="*/ 1058524 h 1058524"/>
              <a:gd name="connsiteX7" fmla="*/ 0 w 2192519"/>
              <a:gd name="connsiteY7" fmla="*/ 952672 h 1058524"/>
              <a:gd name="connsiteX8" fmla="*/ 0 w 2192519"/>
              <a:gd name="connsiteY8" fmla="*/ 105852 h 1058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92519" h="1058524">
                <a:moveTo>
                  <a:pt x="0" y="105852"/>
                </a:moveTo>
                <a:cubicBezTo>
                  <a:pt x="0" y="47392"/>
                  <a:pt x="47392" y="0"/>
                  <a:pt x="105852" y="0"/>
                </a:cubicBezTo>
                <a:lnTo>
                  <a:pt x="2086667" y="0"/>
                </a:lnTo>
                <a:cubicBezTo>
                  <a:pt x="2145127" y="0"/>
                  <a:pt x="2192519" y="47392"/>
                  <a:pt x="2192519" y="105852"/>
                </a:cubicBezTo>
                <a:lnTo>
                  <a:pt x="2192519" y="952672"/>
                </a:lnTo>
                <a:cubicBezTo>
                  <a:pt x="2192519" y="1011132"/>
                  <a:pt x="2145127" y="1058524"/>
                  <a:pt x="2086667" y="1058524"/>
                </a:cubicBezTo>
                <a:lnTo>
                  <a:pt x="105852" y="1058524"/>
                </a:lnTo>
                <a:cubicBezTo>
                  <a:pt x="47392" y="1058524"/>
                  <a:pt x="0" y="1011132"/>
                  <a:pt x="0" y="952672"/>
                </a:cubicBezTo>
                <a:lnTo>
                  <a:pt x="0" y="105852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9103" tIns="56403" rIns="69103" bIns="56403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000" b="0" i="0" kern="1200" baseline="0" dirty="0"/>
              <a:t>尽可能通过更多的批发商和零售商来推销自己的产品</a:t>
            </a:r>
            <a:endParaRPr lang="en-US" sz="2000" b="0" i="0" kern="1200" baseline="0" dirty="0"/>
          </a:p>
        </p:txBody>
      </p:sp>
      <p:sp>
        <p:nvSpPr>
          <p:cNvPr id="10" name="任意多边形 9"/>
          <p:cNvSpPr/>
          <p:nvPr/>
        </p:nvSpPr>
        <p:spPr>
          <a:xfrm>
            <a:off x="974047" y="3177217"/>
            <a:ext cx="220768" cy="241133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411339"/>
                </a:lnTo>
                <a:lnTo>
                  <a:pt x="220768" y="2411339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任意多边形 10"/>
          <p:cNvSpPr/>
          <p:nvPr/>
        </p:nvSpPr>
        <p:spPr>
          <a:xfrm>
            <a:off x="1194815" y="4768117"/>
            <a:ext cx="2228577" cy="1640878"/>
          </a:xfrm>
          <a:custGeom>
            <a:avLst/>
            <a:gdLst>
              <a:gd name="connsiteX0" fmla="*/ 0 w 2228577"/>
              <a:gd name="connsiteY0" fmla="*/ 164088 h 1640878"/>
              <a:gd name="connsiteX1" fmla="*/ 164088 w 2228577"/>
              <a:gd name="connsiteY1" fmla="*/ 0 h 1640878"/>
              <a:gd name="connsiteX2" fmla="*/ 2064489 w 2228577"/>
              <a:gd name="connsiteY2" fmla="*/ 0 h 1640878"/>
              <a:gd name="connsiteX3" fmla="*/ 2228577 w 2228577"/>
              <a:gd name="connsiteY3" fmla="*/ 164088 h 1640878"/>
              <a:gd name="connsiteX4" fmla="*/ 2228577 w 2228577"/>
              <a:gd name="connsiteY4" fmla="*/ 1476790 h 1640878"/>
              <a:gd name="connsiteX5" fmla="*/ 2064489 w 2228577"/>
              <a:gd name="connsiteY5" fmla="*/ 1640878 h 1640878"/>
              <a:gd name="connsiteX6" fmla="*/ 164088 w 2228577"/>
              <a:gd name="connsiteY6" fmla="*/ 1640878 h 1640878"/>
              <a:gd name="connsiteX7" fmla="*/ 0 w 2228577"/>
              <a:gd name="connsiteY7" fmla="*/ 1476790 h 1640878"/>
              <a:gd name="connsiteX8" fmla="*/ 0 w 2228577"/>
              <a:gd name="connsiteY8" fmla="*/ 164088 h 164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8577" h="1640878">
                <a:moveTo>
                  <a:pt x="0" y="164088"/>
                </a:moveTo>
                <a:cubicBezTo>
                  <a:pt x="0" y="73465"/>
                  <a:pt x="73465" y="0"/>
                  <a:pt x="164088" y="0"/>
                </a:cubicBezTo>
                <a:lnTo>
                  <a:pt x="2064489" y="0"/>
                </a:lnTo>
                <a:cubicBezTo>
                  <a:pt x="2155112" y="0"/>
                  <a:pt x="2228577" y="73465"/>
                  <a:pt x="2228577" y="164088"/>
                </a:cubicBezTo>
                <a:lnTo>
                  <a:pt x="2228577" y="1476790"/>
                </a:lnTo>
                <a:cubicBezTo>
                  <a:pt x="2228577" y="1567413"/>
                  <a:pt x="2155112" y="1640878"/>
                  <a:pt x="2064489" y="1640878"/>
                </a:cubicBezTo>
                <a:lnTo>
                  <a:pt x="164088" y="1640878"/>
                </a:lnTo>
                <a:cubicBezTo>
                  <a:pt x="73465" y="1640878"/>
                  <a:pt x="0" y="1567413"/>
                  <a:pt x="0" y="1476790"/>
                </a:cubicBezTo>
                <a:lnTo>
                  <a:pt x="0" y="164088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160" tIns="73460" rIns="86160" bIns="73460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0" i="0" kern="1200" baseline="0" dirty="0"/>
              <a:t>适用于消费者日用消费品、食品等以及工业品中的标准化、通用化程度比较高的小件用品</a:t>
            </a:r>
          </a:p>
        </p:txBody>
      </p:sp>
      <p:sp>
        <p:nvSpPr>
          <p:cNvPr id="12" name="任意多边形 11"/>
          <p:cNvSpPr/>
          <p:nvPr/>
        </p:nvSpPr>
        <p:spPr>
          <a:xfrm>
            <a:off x="3387334" y="2196710"/>
            <a:ext cx="2251016" cy="1009557"/>
          </a:xfrm>
          <a:custGeom>
            <a:avLst/>
            <a:gdLst>
              <a:gd name="connsiteX0" fmla="*/ 0 w 1874913"/>
              <a:gd name="connsiteY0" fmla="*/ 100956 h 1009557"/>
              <a:gd name="connsiteX1" fmla="*/ 100956 w 1874913"/>
              <a:gd name="connsiteY1" fmla="*/ 0 h 1009557"/>
              <a:gd name="connsiteX2" fmla="*/ 1773957 w 1874913"/>
              <a:gd name="connsiteY2" fmla="*/ 0 h 1009557"/>
              <a:gd name="connsiteX3" fmla="*/ 1874913 w 1874913"/>
              <a:gd name="connsiteY3" fmla="*/ 100956 h 1009557"/>
              <a:gd name="connsiteX4" fmla="*/ 1874913 w 1874913"/>
              <a:gd name="connsiteY4" fmla="*/ 908601 h 1009557"/>
              <a:gd name="connsiteX5" fmla="*/ 1773957 w 1874913"/>
              <a:gd name="connsiteY5" fmla="*/ 1009557 h 1009557"/>
              <a:gd name="connsiteX6" fmla="*/ 100956 w 1874913"/>
              <a:gd name="connsiteY6" fmla="*/ 1009557 h 1009557"/>
              <a:gd name="connsiteX7" fmla="*/ 0 w 1874913"/>
              <a:gd name="connsiteY7" fmla="*/ 908601 h 1009557"/>
              <a:gd name="connsiteX8" fmla="*/ 0 w 1874913"/>
              <a:gd name="connsiteY8" fmla="*/ 100956 h 10095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74913" h="1009557">
                <a:moveTo>
                  <a:pt x="0" y="100956"/>
                </a:moveTo>
                <a:cubicBezTo>
                  <a:pt x="0" y="45200"/>
                  <a:pt x="45200" y="0"/>
                  <a:pt x="100956" y="0"/>
                </a:cubicBezTo>
                <a:lnTo>
                  <a:pt x="1773957" y="0"/>
                </a:lnTo>
                <a:cubicBezTo>
                  <a:pt x="1829713" y="0"/>
                  <a:pt x="1874913" y="45200"/>
                  <a:pt x="1874913" y="100956"/>
                </a:cubicBezTo>
                <a:lnTo>
                  <a:pt x="1874913" y="908601"/>
                </a:lnTo>
                <a:cubicBezTo>
                  <a:pt x="1874913" y="964357"/>
                  <a:pt x="1829713" y="1009557"/>
                  <a:pt x="1773957" y="1009557"/>
                </a:cubicBezTo>
                <a:lnTo>
                  <a:pt x="100956" y="1009557"/>
                </a:lnTo>
                <a:cubicBezTo>
                  <a:pt x="45200" y="1009557"/>
                  <a:pt x="0" y="964357"/>
                  <a:pt x="0" y="908601"/>
                </a:cubicBezTo>
                <a:lnTo>
                  <a:pt x="0" y="100956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7669" tIns="54969" rIns="67669" bIns="54969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000" b="0" i="0" kern="1200" baseline="0" dirty="0"/>
              <a:t>选择型分销渠道（</a:t>
            </a:r>
            <a:r>
              <a:rPr lang="en-US" sz="2000" b="0" i="0" kern="1200" baseline="0" dirty="0"/>
              <a:t>Selective Distribution</a:t>
            </a:r>
            <a:r>
              <a:rPr lang="zh-CN" sz="2000" b="0" i="0" kern="1200" baseline="0" dirty="0"/>
              <a:t>）</a:t>
            </a:r>
            <a:endParaRPr lang="en-US" sz="2000" b="0" i="0" kern="1200" baseline="0" dirty="0"/>
          </a:p>
        </p:txBody>
      </p:sp>
      <p:sp>
        <p:nvSpPr>
          <p:cNvPr id="13" name="任意多边形 12"/>
          <p:cNvSpPr/>
          <p:nvPr/>
        </p:nvSpPr>
        <p:spPr>
          <a:xfrm>
            <a:off x="3664799" y="3206268"/>
            <a:ext cx="196374" cy="898380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898380"/>
                </a:lnTo>
                <a:lnTo>
                  <a:pt x="196374" y="898380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多边形 13"/>
          <p:cNvSpPr/>
          <p:nvPr/>
        </p:nvSpPr>
        <p:spPr>
          <a:xfrm>
            <a:off x="3861173" y="3494424"/>
            <a:ext cx="2007374" cy="1053336"/>
          </a:xfrm>
          <a:custGeom>
            <a:avLst/>
            <a:gdLst>
              <a:gd name="connsiteX0" fmla="*/ 0 w 2007374"/>
              <a:gd name="connsiteY0" fmla="*/ 115341 h 1153406"/>
              <a:gd name="connsiteX1" fmla="*/ 115341 w 2007374"/>
              <a:gd name="connsiteY1" fmla="*/ 0 h 1153406"/>
              <a:gd name="connsiteX2" fmla="*/ 1892033 w 2007374"/>
              <a:gd name="connsiteY2" fmla="*/ 0 h 1153406"/>
              <a:gd name="connsiteX3" fmla="*/ 2007374 w 2007374"/>
              <a:gd name="connsiteY3" fmla="*/ 115341 h 1153406"/>
              <a:gd name="connsiteX4" fmla="*/ 2007374 w 2007374"/>
              <a:gd name="connsiteY4" fmla="*/ 1038065 h 1153406"/>
              <a:gd name="connsiteX5" fmla="*/ 1892033 w 2007374"/>
              <a:gd name="connsiteY5" fmla="*/ 1153406 h 1153406"/>
              <a:gd name="connsiteX6" fmla="*/ 115341 w 2007374"/>
              <a:gd name="connsiteY6" fmla="*/ 1153406 h 1153406"/>
              <a:gd name="connsiteX7" fmla="*/ 0 w 2007374"/>
              <a:gd name="connsiteY7" fmla="*/ 1038065 h 1153406"/>
              <a:gd name="connsiteX8" fmla="*/ 0 w 2007374"/>
              <a:gd name="connsiteY8" fmla="*/ 115341 h 11534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7374" h="1153406">
                <a:moveTo>
                  <a:pt x="0" y="115341"/>
                </a:moveTo>
                <a:cubicBezTo>
                  <a:pt x="0" y="51640"/>
                  <a:pt x="51640" y="0"/>
                  <a:pt x="115341" y="0"/>
                </a:cubicBezTo>
                <a:lnTo>
                  <a:pt x="1892033" y="0"/>
                </a:lnTo>
                <a:cubicBezTo>
                  <a:pt x="1955734" y="0"/>
                  <a:pt x="2007374" y="51640"/>
                  <a:pt x="2007374" y="115341"/>
                </a:cubicBezTo>
                <a:lnTo>
                  <a:pt x="2007374" y="1038065"/>
                </a:lnTo>
                <a:cubicBezTo>
                  <a:pt x="2007374" y="1101766"/>
                  <a:pt x="1955734" y="1153406"/>
                  <a:pt x="1892033" y="1153406"/>
                </a:cubicBezTo>
                <a:lnTo>
                  <a:pt x="115341" y="1153406"/>
                </a:lnTo>
                <a:cubicBezTo>
                  <a:pt x="51640" y="1153406"/>
                  <a:pt x="0" y="1101766"/>
                  <a:pt x="0" y="1038065"/>
                </a:cubicBezTo>
                <a:lnTo>
                  <a:pt x="0" y="115341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71882" tIns="59182" rIns="71882" bIns="59182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000" b="0" i="0" kern="1200" baseline="0" dirty="0"/>
              <a:t>在某一地区仅通过少数几个中间商来推销产品</a:t>
            </a:r>
            <a:endParaRPr lang="en-US" sz="2000" b="0" i="0" kern="1200" baseline="0" dirty="0"/>
          </a:p>
        </p:txBody>
      </p:sp>
      <p:sp>
        <p:nvSpPr>
          <p:cNvPr id="15" name="任意多边形 14"/>
          <p:cNvSpPr/>
          <p:nvPr/>
        </p:nvSpPr>
        <p:spPr>
          <a:xfrm>
            <a:off x="3664799" y="3206268"/>
            <a:ext cx="196374" cy="243590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435907"/>
                </a:lnTo>
                <a:lnTo>
                  <a:pt x="196374" y="2435907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任意多边形 15"/>
          <p:cNvSpPr/>
          <p:nvPr/>
        </p:nvSpPr>
        <p:spPr>
          <a:xfrm>
            <a:off x="3851167" y="4768117"/>
            <a:ext cx="2000456" cy="1640878"/>
          </a:xfrm>
          <a:custGeom>
            <a:avLst/>
            <a:gdLst>
              <a:gd name="connsiteX0" fmla="*/ 0 w 2000456"/>
              <a:gd name="connsiteY0" fmla="*/ 150025 h 1500249"/>
              <a:gd name="connsiteX1" fmla="*/ 150025 w 2000456"/>
              <a:gd name="connsiteY1" fmla="*/ 0 h 1500249"/>
              <a:gd name="connsiteX2" fmla="*/ 1850431 w 2000456"/>
              <a:gd name="connsiteY2" fmla="*/ 0 h 1500249"/>
              <a:gd name="connsiteX3" fmla="*/ 2000456 w 2000456"/>
              <a:gd name="connsiteY3" fmla="*/ 150025 h 1500249"/>
              <a:gd name="connsiteX4" fmla="*/ 2000456 w 2000456"/>
              <a:gd name="connsiteY4" fmla="*/ 1350224 h 1500249"/>
              <a:gd name="connsiteX5" fmla="*/ 1850431 w 2000456"/>
              <a:gd name="connsiteY5" fmla="*/ 1500249 h 1500249"/>
              <a:gd name="connsiteX6" fmla="*/ 150025 w 2000456"/>
              <a:gd name="connsiteY6" fmla="*/ 1500249 h 1500249"/>
              <a:gd name="connsiteX7" fmla="*/ 0 w 2000456"/>
              <a:gd name="connsiteY7" fmla="*/ 1350224 h 1500249"/>
              <a:gd name="connsiteX8" fmla="*/ 0 w 2000456"/>
              <a:gd name="connsiteY8" fmla="*/ 150025 h 150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0456" h="1500249">
                <a:moveTo>
                  <a:pt x="0" y="150025"/>
                </a:moveTo>
                <a:cubicBezTo>
                  <a:pt x="0" y="67168"/>
                  <a:pt x="67168" y="0"/>
                  <a:pt x="150025" y="0"/>
                </a:cubicBezTo>
                <a:lnTo>
                  <a:pt x="1850431" y="0"/>
                </a:lnTo>
                <a:cubicBezTo>
                  <a:pt x="1933288" y="0"/>
                  <a:pt x="2000456" y="67168"/>
                  <a:pt x="2000456" y="150025"/>
                </a:cubicBezTo>
                <a:lnTo>
                  <a:pt x="2000456" y="1350224"/>
                </a:lnTo>
                <a:cubicBezTo>
                  <a:pt x="2000456" y="1433081"/>
                  <a:pt x="1933288" y="1500249"/>
                  <a:pt x="1850431" y="1500249"/>
                </a:cubicBezTo>
                <a:lnTo>
                  <a:pt x="150025" y="1500249"/>
                </a:lnTo>
                <a:cubicBezTo>
                  <a:pt x="67168" y="1500249"/>
                  <a:pt x="0" y="1433081"/>
                  <a:pt x="0" y="1350224"/>
                </a:cubicBezTo>
                <a:lnTo>
                  <a:pt x="0" y="15002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2041" tIns="69341" rIns="82041" bIns="69341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0" i="0" kern="1200" baseline="0" dirty="0"/>
              <a:t>适用于消费品中的选购品、特殊品以及工业用品中的零部件等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5800150" y="2196709"/>
            <a:ext cx="2394024" cy="1009557"/>
          </a:xfrm>
          <a:custGeom>
            <a:avLst/>
            <a:gdLst>
              <a:gd name="connsiteX0" fmla="*/ 0 w 2394024"/>
              <a:gd name="connsiteY0" fmla="*/ 95462 h 954616"/>
              <a:gd name="connsiteX1" fmla="*/ 95462 w 2394024"/>
              <a:gd name="connsiteY1" fmla="*/ 0 h 954616"/>
              <a:gd name="connsiteX2" fmla="*/ 2298562 w 2394024"/>
              <a:gd name="connsiteY2" fmla="*/ 0 h 954616"/>
              <a:gd name="connsiteX3" fmla="*/ 2394024 w 2394024"/>
              <a:gd name="connsiteY3" fmla="*/ 95462 h 954616"/>
              <a:gd name="connsiteX4" fmla="*/ 2394024 w 2394024"/>
              <a:gd name="connsiteY4" fmla="*/ 859154 h 954616"/>
              <a:gd name="connsiteX5" fmla="*/ 2298562 w 2394024"/>
              <a:gd name="connsiteY5" fmla="*/ 954616 h 954616"/>
              <a:gd name="connsiteX6" fmla="*/ 95462 w 2394024"/>
              <a:gd name="connsiteY6" fmla="*/ 954616 h 954616"/>
              <a:gd name="connsiteX7" fmla="*/ 0 w 2394024"/>
              <a:gd name="connsiteY7" fmla="*/ 859154 h 954616"/>
              <a:gd name="connsiteX8" fmla="*/ 0 w 2394024"/>
              <a:gd name="connsiteY8" fmla="*/ 95462 h 954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4024" h="954616">
                <a:moveTo>
                  <a:pt x="0" y="95462"/>
                </a:moveTo>
                <a:cubicBezTo>
                  <a:pt x="0" y="42740"/>
                  <a:pt x="42740" y="0"/>
                  <a:pt x="95462" y="0"/>
                </a:cubicBezTo>
                <a:lnTo>
                  <a:pt x="2298562" y="0"/>
                </a:lnTo>
                <a:cubicBezTo>
                  <a:pt x="2351284" y="0"/>
                  <a:pt x="2394024" y="42740"/>
                  <a:pt x="2394024" y="95462"/>
                </a:cubicBezTo>
                <a:lnTo>
                  <a:pt x="2394024" y="859154"/>
                </a:lnTo>
                <a:cubicBezTo>
                  <a:pt x="2394024" y="911876"/>
                  <a:pt x="2351284" y="954616"/>
                  <a:pt x="2298562" y="954616"/>
                </a:cubicBezTo>
                <a:lnTo>
                  <a:pt x="95462" y="954616"/>
                </a:lnTo>
                <a:cubicBezTo>
                  <a:pt x="42740" y="954616"/>
                  <a:pt x="0" y="911876"/>
                  <a:pt x="0" y="859154"/>
                </a:cubicBezTo>
                <a:lnTo>
                  <a:pt x="0" y="9546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060" tIns="53360" rIns="66060" bIns="53360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000" b="0" i="0" kern="1200" baseline="0" dirty="0"/>
              <a:t>独家分销渠道（</a:t>
            </a:r>
            <a:r>
              <a:rPr lang="en-US" sz="2000" b="0" i="0" kern="1200" baseline="0" dirty="0"/>
              <a:t>Exclusive Distribution </a:t>
            </a:r>
            <a:r>
              <a:rPr lang="zh-CN" sz="2000" b="0" i="0" kern="1200" baseline="0" dirty="0"/>
              <a:t>）</a:t>
            </a:r>
            <a:endParaRPr lang="en-US" sz="2000" b="0" i="0" kern="1200" baseline="0" dirty="0"/>
          </a:p>
        </p:txBody>
      </p:sp>
      <p:sp>
        <p:nvSpPr>
          <p:cNvPr id="18" name="任意多边形 17"/>
          <p:cNvSpPr/>
          <p:nvPr/>
        </p:nvSpPr>
        <p:spPr>
          <a:xfrm>
            <a:off x="6039552" y="3151326"/>
            <a:ext cx="250392" cy="118345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183451"/>
                </a:lnTo>
                <a:lnTo>
                  <a:pt x="250392" y="1183451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多边形 18"/>
          <p:cNvSpPr/>
          <p:nvPr/>
        </p:nvSpPr>
        <p:spPr>
          <a:xfrm>
            <a:off x="6289945" y="3473005"/>
            <a:ext cx="2369465" cy="1612180"/>
          </a:xfrm>
          <a:custGeom>
            <a:avLst/>
            <a:gdLst>
              <a:gd name="connsiteX0" fmla="*/ 0 w 2369465"/>
              <a:gd name="connsiteY0" fmla="*/ 172355 h 1723547"/>
              <a:gd name="connsiteX1" fmla="*/ 172355 w 2369465"/>
              <a:gd name="connsiteY1" fmla="*/ 0 h 1723547"/>
              <a:gd name="connsiteX2" fmla="*/ 2197110 w 2369465"/>
              <a:gd name="connsiteY2" fmla="*/ 0 h 1723547"/>
              <a:gd name="connsiteX3" fmla="*/ 2369465 w 2369465"/>
              <a:gd name="connsiteY3" fmla="*/ 172355 h 1723547"/>
              <a:gd name="connsiteX4" fmla="*/ 2369465 w 2369465"/>
              <a:gd name="connsiteY4" fmla="*/ 1551192 h 1723547"/>
              <a:gd name="connsiteX5" fmla="*/ 2197110 w 2369465"/>
              <a:gd name="connsiteY5" fmla="*/ 1723547 h 1723547"/>
              <a:gd name="connsiteX6" fmla="*/ 172355 w 2369465"/>
              <a:gd name="connsiteY6" fmla="*/ 1723547 h 1723547"/>
              <a:gd name="connsiteX7" fmla="*/ 0 w 2369465"/>
              <a:gd name="connsiteY7" fmla="*/ 1551192 h 1723547"/>
              <a:gd name="connsiteX8" fmla="*/ 0 w 2369465"/>
              <a:gd name="connsiteY8" fmla="*/ 172355 h 172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69465" h="1723547">
                <a:moveTo>
                  <a:pt x="0" y="172355"/>
                </a:moveTo>
                <a:cubicBezTo>
                  <a:pt x="0" y="77166"/>
                  <a:pt x="77166" y="0"/>
                  <a:pt x="172355" y="0"/>
                </a:cubicBezTo>
                <a:lnTo>
                  <a:pt x="2197110" y="0"/>
                </a:lnTo>
                <a:cubicBezTo>
                  <a:pt x="2292299" y="0"/>
                  <a:pt x="2369465" y="77166"/>
                  <a:pt x="2369465" y="172355"/>
                </a:cubicBezTo>
                <a:lnTo>
                  <a:pt x="2369465" y="1551192"/>
                </a:lnTo>
                <a:cubicBezTo>
                  <a:pt x="2369465" y="1646381"/>
                  <a:pt x="2292299" y="1723547"/>
                  <a:pt x="2197110" y="1723547"/>
                </a:cubicBezTo>
                <a:lnTo>
                  <a:pt x="172355" y="1723547"/>
                </a:lnTo>
                <a:cubicBezTo>
                  <a:pt x="77166" y="1723547"/>
                  <a:pt x="0" y="1646381"/>
                  <a:pt x="0" y="1551192"/>
                </a:cubicBezTo>
                <a:lnTo>
                  <a:pt x="0" y="17235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8581" tIns="75881" rIns="88581" bIns="75881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sz="2000" b="0" i="0" kern="1200" baseline="0" dirty="0"/>
              <a:t>在一定地区、一定时期对一种产品只选择</a:t>
            </a:r>
            <a:r>
              <a:rPr lang="zh-CN" altLang="en-US" sz="2000" b="0" i="0" kern="1200" baseline="0" dirty="0"/>
              <a:t>一</a:t>
            </a:r>
            <a:r>
              <a:rPr lang="zh-CN" sz="2000" b="0" i="0" kern="1200" baseline="0" dirty="0"/>
              <a:t>家批发商</a:t>
            </a:r>
            <a:r>
              <a:rPr lang="en-US" sz="2000" b="0" i="0" kern="1200" baseline="0" dirty="0"/>
              <a:t>(</a:t>
            </a:r>
            <a:r>
              <a:rPr lang="zh-CN" sz="2000" b="0" i="0" kern="1200" baseline="0" dirty="0"/>
              <a:t>或代理商</a:t>
            </a:r>
            <a:r>
              <a:rPr lang="en-US" sz="2000" b="0" i="0" kern="1200" baseline="0" dirty="0"/>
              <a:t>)</a:t>
            </a:r>
            <a:r>
              <a:rPr lang="zh-CN" sz="2000" b="0" i="0" kern="1200" baseline="0" dirty="0"/>
              <a:t>或零售商为自己推销产品</a:t>
            </a:r>
            <a:endParaRPr lang="en-US" sz="2000" b="0" i="0" kern="1200" baseline="0" dirty="0"/>
          </a:p>
        </p:txBody>
      </p:sp>
      <p:sp>
        <p:nvSpPr>
          <p:cNvPr id="20" name="任意多边形 19"/>
          <p:cNvSpPr/>
          <p:nvPr/>
        </p:nvSpPr>
        <p:spPr>
          <a:xfrm>
            <a:off x="6039552" y="3151326"/>
            <a:ext cx="265994" cy="2694425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694425"/>
                </a:lnTo>
                <a:lnTo>
                  <a:pt x="265994" y="2694425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 20"/>
          <p:cNvSpPr/>
          <p:nvPr/>
        </p:nvSpPr>
        <p:spPr>
          <a:xfrm>
            <a:off x="6291927" y="5300396"/>
            <a:ext cx="2367483" cy="1108599"/>
          </a:xfrm>
          <a:custGeom>
            <a:avLst/>
            <a:gdLst>
              <a:gd name="connsiteX0" fmla="*/ 0 w 2306343"/>
              <a:gd name="connsiteY0" fmla="*/ 102358 h 1023582"/>
              <a:gd name="connsiteX1" fmla="*/ 102358 w 2306343"/>
              <a:gd name="connsiteY1" fmla="*/ 0 h 1023582"/>
              <a:gd name="connsiteX2" fmla="*/ 2203985 w 2306343"/>
              <a:gd name="connsiteY2" fmla="*/ 0 h 1023582"/>
              <a:gd name="connsiteX3" fmla="*/ 2306343 w 2306343"/>
              <a:gd name="connsiteY3" fmla="*/ 102358 h 1023582"/>
              <a:gd name="connsiteX4" fmla="*/ 2306343 w 2306343"/>
              <a:gd name="connsiteY4" fmla="*/ 921224 h 1023582"/>
              <a:gd name="connsiteX5" fmla="*/ 2203985 w 2306343"/>
              <a:gd name="connsiteY5" fmla="*/ 1023582 h 1023582"/>
              <a:gd name="connsiteX6" fmla="*/ 102358 w 2306343"/>
              <a:gd name="connsiteY6" fmla="*/ 1023582 h 1023582"/>
              <a:gd name="connsiteX7" fmla="*/ 0 w 2306343"/>
              <a:gd name="connsiteY7" fmla="*/ 921224 h 1023582"/>
              <a:gd name="connsiteX8" fmla="*/ 0 w 2306343"/>
              <a:gd name="connsiteY8" fmla="*/ 102358 h 102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06343" h="1023582">
                <a:moveTo>
                  <a:pt x="0" y="102358"/>
                </a:moveTo>
                <a:cubicBezTo>
                  <a:pt x="0" y="45827"/>
                  <a:pt x="45827" y="0"/>
                  <a:pt x="102358" y="0"/>
                </a:cubicBezTo>
                <a:lnTo>
                  <a:pt x="2203985" y="0"/>
                </a:lnTo>
                <a:cubicBezTo>
                  <a:pt x="2260516" y="0"/>
                  <a:pt x="2306343" y="45827"/>
                  <a:pt x="2306343" y="102358"/>
                </a:cubicBezTo>
                <a:lnTo>
                  <a:pt x="2306343" y="921224"/>
                </a:lnTo>
                <a:cubicBezTo>
                  <a:pt x="2306343" y="977755"/>
                  <a:pt x="2260516" y="1023582"/>
                  <a:pt x="2203985" y="1023582"/>
                </a:cubicBezTo>
                <a:lnTo>
                  <a:pt x="102358" y="1023582"/>
                </a:lnTo>
                <a:cubicBezTo>
                  <a:pt x="45827" y="1023582"/>
                  <a:pt x="0" y="977755"/>
                  <a:pt x="0" y="921224"/>
                </a:cubicBezTo>
                <a:lnTo>
                  <a:pt x="0" y="102358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8080" tIns="55380" rIns="68080" bIns="55380" numCol="1" spcCol="1270" anchor="ctr" anchorCtr="0">
            <a:noAutofit/>
          </a:bodyPr>
          <a:lstStyle/>
          <a:p>
            <a:pPr lvl="0" algn="ctr" defTabSz="889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0" i="0" kern="1200" baseline="0" dirty="0"/>
              <a:t>适用于一些技术性强、价值高的商品</a:t>
            </a:r>
          </a:p>
        </p:txBody>
      </p:sp>
    </p:spTree>
    <p:extLst>
      <p:ext uri="{BB962C8B-B14F-4D97-AF65-F5344CB8AC3E}">
        <p14:creationId xmlns:p14="http://schemas.microsoft.com/office/powerpoint/2010/main" val="347046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9.1.2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分销渠道的功能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）信息。搜集与传递有关营销环境中各种力量和因素的信息，以供规划和促成交易。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）促销。发展和传播产品的说服性信息。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）接触。寻找潜在购买者并与之进行沟通。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）配合。使所提供的产品能符合购买者需要，它包括制造、分级、装配、包装等活动。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）谈判。为了转移所供产品或劳务的所有权，而就其价格及有关条件达成最后协议。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）物流。从事商品的运输和储存。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）融资。资金取得周转，以满足销售工作的各项成本。</a:t>
            </a:r>
          </a:p>
          <a:p>
            <a:pPr marL="0" indent="0"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）承担风险。承担完成销售工作所带来的风险。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30611903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358776"/>
            <a:ext cx="8034337" cy="5957890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①密集分销策略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优点：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能使产品广泛地与所有消费者见面，使大区域性的广告发挥更大作用；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便于对中间商的选择、评价、淘汰，促进中间商之间的竞争，增进产品销售。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缺点：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由于经销商多，生产者没有精力来联系所有经销商，且不易取得经销商的有效合作，关系松散；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经销商多，各种经销商推销某一产品不专一，不愿做专门的促销和广告宣传，而要靠生产者来承担广告宣传费用。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20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6787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548680"/>
            <a:ext cx="8034337" cy="5767985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②独家分销策略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优点：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对于生产者来说，易于控制市场价格和数量，能获得经销商有效的合作和支持，有利于带动其他新产品上市。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对经销商来说，能够在本地区内获得该产品的垄断权，以及生产者提供的各种优惠条件。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缺点：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双方依赖性太强，对生产者来说经销商经营状况不好，有可能失去这个区域的市场，而如果生产和市场发生变化，经销商将蒙受较大的损失。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21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49519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③选择分销策略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可以获得经销商的合作，提高经销商的经营积极性，生产者与经销商之间关系密切，依附关系较强，可以减少经销商之间的盲目竞争，有利提高产品的声誉。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22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4651702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 dirty="0"/>
              <a:t>3.</a:t>
            </a:r>
            <a:r>
              <a:rPr lang="zh-CN" altLang="en-US" sz="2400" dirty="0"/>
              <a:t>分销渠道的评估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）渠道经济效益的评估。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）渠道控制力的评估。</a:t>
            </a:r>
          </a:p>
          <a:p>
            <a:pPr marL="0" indent="0"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）渠道适应性的评估。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23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7476806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9.2.2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分销渠道的组织</a:t>
            </a:r>
          </a:p>
          <a:p>
            <a:pPr marL="0" indent="0" algn="just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分销渠道的组织是对分销渠道方案的落实。</a:t>
            </a:r>
          </a:p>
          <a:p>
            <a:pPr marL="0" indent="0" algn="just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．分销渠道的组织方式</a:t>
            </a:r>
          </a:p>
          <a:p>
            <a:pPr marL="0" indent="0" algn="just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分销渠道的组织方式有三种：</a:t>
            </a:r>
          </a:p>
          <a:p>
            <a:pPr marL="0" indent="0" algn="just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企业在目标市场设立自己的销售网点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（子公司、分公司或销售点）。</a:t>
            </a:r>
          </a:p>
          <a:p>
            <a:pPr marL="0" indent="0" algn="just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企业与各地的中间商共同组建分销机构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（合资公司、股份公司或合作公司）。</a:t>
            </a:r>
          </a:p>
          <a:p>
            <a:pPr marL="0" indent="0" algn="just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企业在社会中间商中招募经销商、特约经销商或销售代理商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24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801681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．中间商的选建程序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略）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9.2.3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分销渠道的管理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）培训与激励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）考核与调整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）协调与管理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25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2562011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每个渠道成员的成功依赖整个渠道的成功，因此理想的状况是渠道内的所有企业都紧密合作，实现协同。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然而，单个渠道成员很少这样全面地考虑问题。对单个渠道成员而言，合作实现渠道目标有时意味着放弃自己的目标。</a:t>
            </a:r>
            <a:endParaRPr lang="en-US" altLang="zh-CN" sz="2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虽然渠道成员互相依赖，但通常还是难免以短期利益最大化为行动指南。他们经常在谁做什么、应该得到什么样的回报上发生争执。而对于目标、角色、回报的不同意见往往导致</a:t>
            </a:r>
            <a:r>
              <a:rPr lang="zh-CN" altLang="en-US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渠道冲突（</a:t>
            </a:r>
            <a:r>
              <a:rPr lang="en-US" altLang="zh-CN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channel conflict</a:t>
            </a:r>
            <a:r>
              <a:rPr lang="zh-CN" altLang="en-US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）。</a:t>
            </a:r>
            <a:endParaRPr lang="en-US" altLang="zh-CN" sz="2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26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62081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渠道成员间经常出现冲突，需要加以协调。渠道冲突主要有三种类型：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垂直渠道冲突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(vertical conflict)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。即同一条渠道中不同层次之间的冲突。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水平渠道冲突</a:t>
            </a:r>
            <a:r>
              <a:rPr lang="en-US" altLang="zh-CN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(horizontal conflict)</a:t>
            </a: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。即不同渠道内同一层次渠道成员之间的冲突。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多渠道冲突。即两条以上的渠道向同一市场出售产品引起的冲突。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27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2795891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977901"/>
            <a:ext cx="8034337" cy="5338764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横向冲突（水平冲突）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28</a:t>
            </a:fld>
            <a:endParaRPr lang="en-GB" altLang="en-GB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200400" y="1752600"/>
            <a:ext cx="20574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Times New Roman" panose="02020603050405020304" pitchFamily="18" charset="0"/>
              </a:rPr>
              <a:t>企业销售部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524000" y="2971800"/>
            <a:ext cx="20574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区域</a:t>
            </a:r>
            <a:r>
              <a:rPr lang="en-US" altLang="zh-CN" sz="2000" b="1">
                <a:latin typeface="Times New Roman" panose="02020603050405020304" pitchFamily="18" charset="0"/>
              </a:rPr>
              <a:t>A</a:t>
            </a:r>
            <a:r>
              <a:rPr lang="zh-CN" altLang="en-US" sz="2000" b="1">
                <a:latin typeface="Times New Roman" panose="02020603050405020304" pitchFamily="18" charset="0"/>
              </a:rPr>
              <a:t>经销商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876800" y="2971800"/>
            <a:ext cx="20574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区域</a:t>
            </a:r>
            <a:r>
              <a:rPr lang="en-US" altLang="zh-CN" sz="2000" b="1">
                <a:latin typeface="Times New Roman" panose="02020603050405020304" pitchFamily="18" charset="0"/>
              </a:rPr>
              <a:t>B</a:t>
            </a:r>
            <a:r>
              <a:rPr lang="zh-CN" altLang="en-US" sz="2000" b="1">
                <a:latin typeface="Times New Roman" panose="02020603050405020304" pitchFamily="18" charset="0"/>
              </a:rPr>
              <a:t>经销商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1066800" y="4572000"/>
            <a:ext cx="12954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客户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743200" y="4572000"/>
            <a:ext cx="12954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客户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648200" y="4572000"/>
            <a:ext cx="12954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客户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400800" y="4572000"/>
            <a:ext cx="12954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客户</a:t>
            </a: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2590800" y="2514600"/>
            <a:ext cx="342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2590800" y="2514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6019800" y="2514600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4267200" y="22860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H="1">
            <a:off x="1905000" y="3505200"/>
            <a:ext cx="685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>
            <a:off x="2590800" y="3505200"/>
            <a:ext cx="8382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H="1">
            <a:off x="5334000" y="3505200"/>
            <a:ext cx="685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6019800" y="3505200"/>
            <a:ext cx="10668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flipH="1">
            <a:off x="3505200" y="3505200"/>
            <a:ext cx="2438400" cy="9144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>
            <a:off x="2590800" y="3505200"/>
            <a:ext cx="4419600" cy="91440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358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纵向冲突（垂直冲突）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29</a:t>
            </a:fld>
            <a:endParaRPr lang="en-GB" altLang="en-GB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352800" y="2057400"/>
            <a:ext cx="19050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企业销售部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752600" y="3124200"/>
            <a:ext cx="19050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区域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经销商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876800" y="3124200"/>
            <a:ext cx="19050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区域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经销商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990600" y="4191000"/>
            <a:ext cx="15240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分销商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124200" y="4191000"/>
            <a:ext cx="15240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分销商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019800" y="4191000"/>
            <a:ext cx="15240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分销商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990600" y="5257800"/>
            <a:ext cx="15240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客户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3048000" y="5257800"/>
            <a:ext cx="15240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客户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029200" y="5257800"/>
            <a:ext cx="15240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客户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858000" y="5257800"/>
            <a:ext cx="15240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</a:rPr>
              <a:t>客户</a:t>
            </a:r>
            <a:endParaRPr lang="zh-CN" altLang="en-US" sz="24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2743200" y="2819400"/>
            <a:ext cx="3352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4267200" y="2590800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2743200" y="2819400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6096000" y="2819400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1676400" y="3886200"/>
            <a:ext cx="2286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2743200" y="3657600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1676400" y="3886200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3962400" y="3886200"/>
            <a:ext cx="0" cy="228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1752600" y="4724400"/>
            <a:ext cx="0" cy="457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3962400" y="4724400"/>
            <a:ext cx="0" cy="457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5791200" y="3657600"/>
            <a:ext cx="0" cy="1447800"/>
          </a:xfrm>
          <a:prstGeom prst="line">
            <a:avLst/>
          </a:prstGeom>
          <a:noFill/>
          <a:ln w="9525">
            <a:solidFill>
              <a:srgbClr val="FF5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5791200" y="3810000"/>
            <a:ext cx="1066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6858000" y="38100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096000" y="4876800"/>
            <a:ext cx="1752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6858000" y="4724400"/>
            <a:ext cx="0" cy="152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6096000" y="48768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7848600" y="4876800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4267200" y="2819400"/>
            <a:ext cx="0" cy="1295400"/>
          </a:xfrm>
          <a:prstGeom prst="line">
            <a:avLst/>
          </a:prstGeom>
          <a:noFill/>
          <a:ln w="9525">
            <a:solidFill>
              <a:srgbClr val="FF5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3537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977901"/>
            <a:ext cx="8094417" cy="5338764"/>
          </a:xfrm>
        </p:spPr>
        <p:txBody>
          <a:bodyPr/>
          <a:lstStyle/>
          <a:p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消费品营销渠道</a:t>
            </a:r>
            <a:endParaRPr lang="en-US" altLang="zh-CN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</a:t>
            </a:fld>
            <a:endParaRPr lang="en-GB" altLang="en-GB"/>
          </a:p>
        </p:txBody>
      </p:sp>
      <p:pic>
        <p:nvPicPr>
          <p:cNvPr id="5" name="Picture 3" descr="fig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01" y="1291593"/>
            <a:ext cx="8054893" cy="50250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086739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1052736"/>
            <a:ext cx="8034337" cy="5263929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多渠道冲突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30</a:t>
            </a:fld>
            <a:endParaRPr lang="en-GB" altLang="en-GB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00400" y="1828800"/>
            <a:ext cx="20574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企业销售部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676400" y="2971800"/>
            <a:ext cx="2057400" cy="533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区域经销商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257800" y="2895600"/>
            <a:ext cx="2133600" cy="609600"/>
          </a:xfrm>
          <a:prstGeom prst="ellipse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网上销售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43000" y="4495800"/>
            <a:ext cx="914400" cy="914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客户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590800" y="4495800"/>
            <a:ext cx="914400" cy="914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客户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191000" y="4495800"/>
            <a:ext cx="914400" cy="914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客户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791200" y="4495800"/>
            <a:ext cx="914400" cy="914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客户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7315200" y="4495800"/>
            <a:ext cx="914400" cy="914400"/>
          </a:xfrm>
          <a:prstGeom prst="rect">
            <a:avLst/>
          </a:prstGeom>
          <a:gradFill rotWithShape="0">
            <a:gsLst>
              <a:gs pos="0">
                <a:srgbClr val="9999FF"/>
              </a:gs>
              <a:gs pos="50000">
                <a:srgbClr val="474776"/>
              </a:gs>
              <a:gs pos="100000">
                <a:srgbClr val="9999FF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999FF"/>
            </a:extrusionClr>
            <a:contourClr>
              <a:srgbClr val="9999FF"/>
            </a:contour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Times New Roman" panose="02020603050405020304" pitchFamily="18" charset="0"/>
              </a:rPr>
              <a:t>客户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743200" y="2590800"/>
            <a:ext cx="3429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4267200" y="2362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2743200" y="2590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6172200" y="25908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 flipH="1">
            <a:off x="1676400" y="3505200"/>
            <a:ext cx="10668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743200" y="3505200"/>
            <a:ext cx="381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2743200" y="3505200"/>
            <a:ext cx="1828800" cy="838200"/>
          </a:xfrm>
          <a:prstGeom prst="line">
            <a:avLst/>
          </a:prstGeom>
          <a:noFill/>
          <a:ln w="9525">
            <a:solidFill>
              <a:srgbClr val="FF5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 flipH="1">
            <a:off x="4724400" y="3505200"/>
            <a:ext cx="1524000" cy="914400"/>
          </a:xfrm>
          <a:prstGeom prst="line">
            <a:avLst/>
          </a:prstGeom>
          <a:noFill/>
          <a:ln w="9525">
            <a:solidFill>
              <a:srgbClr val="FF505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6324600" y="35052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6324600" y="3505200"/>
            <a:ext cx="15240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7576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导致上述渠道冲突的原因：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一是渠道成员之间的目标不同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，如生产商希望以低价政策获得市场的高速成长，而零售商则希望获取短期高利润；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二是没有明确的授权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，如销售区域的划分、权限和责任界线不明确等；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三是各自的预期不同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，如对经济形势的看法，生产厂商看好，希望经销商经营高档产品，但经销商看淡；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四是中间商对生产商过分依赖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，如经销商的经营状况往往决定于生产厂商的产品设计和定价政策，由此会产生一系列冲突。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31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185102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渠道冲突有些是结构性的，需要通过调整渠道的方法解决；有些则是功能性的，可以通过管理手段来加以控制。主要措施有：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）渠道成员间加强合作。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）发挥民间组织的作用。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）通过政府有关部门解决。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32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9883505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zh-CN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窜货是经商网络中的公司分支机构或中间商受利益驱动，把所经销的产品跨区域销售，造成市场倾轧、价格混乱，严重影响厂商声誉的恶性营销现象。</a:t>
            </a:r>
            <a:r>
              <a:rPr lang="zh-CN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窜货的类型有多种：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zh-CN" altLang="zh-CN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恶性窜货：经销商为了牟取非正常利润，蓄意向非辖区倾销货物。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zh-CN" altLang="zh-CN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自然性窜货：一般发生在辖区临界处或物流过程，非供销商恶意所为。</a:t>
            </a:r>
          </a:p>
          <a:p>
            <a:pPr marL="0" lvl="0" indent="0">
              <a:lnSpc>
                <a:spcPct val="120000"/>
              </a:lnSpc>
              <a:buNone/>
            </a:pPr>
            <a:r>
              <a:rPr lang="zh-CN" altLang="zh-CN" sz="2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良性窜货：经销商流通性很强，货物经常流向非目标市场。</a:t>
            </a:r>
          </a:p>
          <a:p>
            <a:endParaRPr lang="zh-CN" altLang="en-US" sz="2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33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4209032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034337" cy="5008564"/>
          </a:xfrm>
        </p:spPr>
        <p:txBody>
          <a:bodyPr/>
          <a:lstStyle/>
          <a:p>
            <a:pPr marL="742950" lvl="1" indent="-28575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9999FF"/>
              </a:buClr>
              <a:buFont typeface="Wingdings" panose="05000000000000000000" pitchFamily="2" charset="2"/>
              <a:buChar char="n"/>
              <a:tabLst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产生窜货的原因主要有：</a:t>
            </a:r>
          </a:p>
          <a:p>
            <a:pPr marL="1143000" lvl="2" indent="-22860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9999FF"/>
              </a:buClr>
              <a:buFont typeface="Wingdings" panose="05000000000000000000" pitchFamily="2" charset="2"/>
              <a:buChar char="o"/>
              <a:tabLst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多拿回扣，抢占市场。</a:t>
            </a:r>
          </a:p>
          <a:p>
            <a:pPr marL="1143000" lvl="2" indent="-22860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9999FF"/>
              </a:buClr>
              <a:buFont typeface="Wingdings" panose="05000000000000000000" pitchFamily="2" charset="2"/>
              <a:buChar char="o"/>
              <a:tabLst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供货商给予中间商的优惠政策不同。</a:t>
            </a:r>
          </a:p>
          <a:p>
            <a:pPr marL="1143000" lvl="2" indent="-22860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9999FF"/>
              </a:buClr>
              <a:buFont typeface="Wingdings" panose="05000000000000000000" pitchFamily="2" charset="2"/>
              <a:buChar char="o"/>
              <a:tabLst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供应商对中间商的销货情况把握不准。</a:t>
            </a:r>
          </a:p>
          <a:p>
            <a:pPr marL="1143000" lvl="2" indent="-22860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9999FF"/>
              </a:buClr>
              <a:buFont typeface="Wingdings" panose="05000000000000000000" pitchFamily="2" charset="2"/>
              <a:buChar char="o"/>
              <a:tabLst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辖区销货不畅，造成积压，厂家又不予退货，经销商只好拿到畅销市场销售。</a:t>
            </a:r>
          </a:p>
          <a:p>
            <a:pPr marL="1143000" lvl="2" indent="-22860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9999FF"/>
              </a:buClr>
              <a:buFont typeface="Wingdings" panose="05000000000000000000" pitchFamily="2" charset="2"/>
              <a:buChar char="o"/>
              <a:tabLst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运输成本不同，自己提货，成本较低，有窜货空间。</a:t>
            </a:r>
          </a:p>
          <a:p>
            <a:pPr marL="1143000" lvl="2" indent="-22860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9999FF"/>
              </a:buClr>
              <a:buFont typeface="Wingdings" panose="05000000000000000000" pitchFamily="2" charset="2"/>
              <a:buChar char="o"/>
              <a:tabLst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厂家规定的销售任务过高，迫使经销商去窜货。</a:t>
            </a:r>
          </a:p>
          <a:p>
            <a:pPr marL="1143000" lvl="2" indent="-22860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9999FF"/>
              </a:buClr>
              <a:buFont typeface="Wingdings" panose="05000000000000000000" pitchFamily="2" charset="2"/>
              <a:buChar char="o"/>
              <a:tabLst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市场报复：目的是恶意破坏对方市场。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34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2233148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9.3  </a:t>
            </a:r>
            <a:r>
              <a:rPr lang="zh-CN" altLang="en-US" dirty="0"/>
              <a:t>汽车销售方式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9.3.1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汽车专卖店</a:t>
            </a:r>
          </a:p>
          <a:p>
            <a:pPr marL="0" indent="0">
              <a:buNone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4S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店是一种以“四位一体”为核心的汽车特许经营模式，包括整车销售（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Sale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）、零配件（</a:t>
            </a:r>
            <a:r>
              <a:rPr lang="en-US" altLang="zh-CN" sz="2400" dirty="0" err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Sparepart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）、售后服务（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）、信息反馈（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Survey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）等。</a:t>
            </a:r>
          </a:p>
          <a:p>
            <a:pPr marL="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1.4S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店的优势：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）信誉度方面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）专业方面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）售后服务保障方面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）人性化方面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35</a:t>
            </a:fld>
            <a:endParaRPr lang="en-GB" altLang="en-GB"/>
          </a:p>
        </p:txBody>
      </p:sp>
      <p:sp>
        <p:nvSpPr>
          <p:cNvPr id="5" name="云形标注 4"/>
          <p:cNvSpPr/>
          <p:nvPr/>
        </p:nvSpPr>
        <p:spPr bwMode="auto">
          <a:xfrm>
            <a:off x="4211960" y="4365104"/>
            <a:ext cx="4932040" cy="1656184"/>
          </a:xfrm>
          <a:prstGeom prst="cloudCallout">
            <a:avLst/>
          </a:prstGeom>
          <a:solidFill>
            <a:srgbClr val="92D050"/>
          </a:soli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rgbClr val="808080"/>
            </a:outerShdw>
          </a:effectLst>
        </p:spPr>
        <p:txBody>
          <a:bodyPr vert="horz" wrap="none" lIns="91440" tIns="91440" rIns="91440" bIns="9144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目前中国市场汽车销售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渠道有哪些？</a:t>
            </a:r>
          </a:p>
        </p:txBody>
      </p:sp>
    </p:spTree>
    <p:extLst>
      <p:ext uri="{BB962C8B-B14F-4D97-AF65-F5344CB8AC3E}">
        <p14:creationId xmlns:p14="http://schemas.microsoft.com/office/powerpoint/2010/main" val="2021818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目前中国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店存在的问题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）维修服务和配件经营难以为继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）有“四位”无“一体”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）有“形”无“神”，软竞争力缺乏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）模式的泛化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36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2226338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977901"/>
            <a:ext cx="8034337" cy="5338764"/>
          </a:xfrm>
        </p:spPr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9.4.2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汽车交易市场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汽车交易市场是指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各种不同的汽车产品和众多经销商集中在同一场所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，以店面方式开展经营、同时提供相应配套的多样化交易场所。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汽车交易市场的优劣势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优势：制造商和经销商流通成本低廉；可以给用户提供较大的品种选择空间；具有配备较为齐全的设施和服务。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劣势：缺乏服务功能或服务与销售功能相脱离，无法适应消费者日益增长的对质量和服务的要求；不利于培育和树立企业与产品品牌。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9.4.3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汽车超市（汽车城、汽车广场）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汽车超市和交易市场有许多相似之处，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都是场地很大、多品牌经营、车型多而齐全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不同的是，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汽车超市的环境、服务等软硬件要大大好于传统的交易市场，地理位置一般坐落于较繁华地段，交通也很方便。</a:t>
            </a:r>
          </a:p>
          <a:p>
            <a:pPr algn="just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37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6067196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1308101"/>
            <a:ext cx="8235824" cy="5008564"/>
          </a:xfrm>
        </p:spPr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9.4.4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汽车工业园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工业园是结合中国市场“既集中又分散”的特点，将国外几种渠道模式有机结合，成为集约式汽车交易市场发展的新方向。但它决不是汽车交易市场简单的平移和规模扩张。汽车工业园相对于汽车交易市场和品牌专营店的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最大优势就是功能的多元化，集国际汽车交易、售后服务、展览信息交流、咨询服务中心、汽车特约维修、物流配送、二手车服务和休闲娱乐等功能为一体。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汽车工业园的优势：功能的多元化，为经销商和消费者提供了最大便利；融合了汽车交易市场和汽车专卖店的优点，克服了二者的缺点。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汽车工业园的劣势：汽车工业园的建设需较高的资金投入。</a:t>
            </a:r>
          </a:p>
          <a:p>
            <a:pPr algn="just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38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9286939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9.4.5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仓储中心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仓储中心是近几年来在商用车领域新兴起的一种营销手段，目前的销售占比仍然较低。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该营销模式的特点是将国内外许多品牌的车集中存放在“甲地区的互动仓储中心”，甲地区的终端用户根据需求，选择自己满意的产品。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“甲地区的互动仓储维修中心”为终端用户提供车辆售后的维修、保养、培训等服务支持。这种营销模式充分体现了以“终端用户为本”的市场运作机制。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39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661413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836712"/>
            <a:ext cx="8094417" cy="5479953"/>
          </a:xfrm>
        </p:spPr>
        <p:txBody>
          <a:bodyPr/>
          <a:lstStyle/>
          <a:p>
            <a:r>
              <a:rPr lang="zh-CN" altLang="en-US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工业品营销渠道</a:t>
            </a:r>
            <a:endParaRPr lang="en-US" altLang="zh-CN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4</a:t>
            </a:fld>
            <a:endParaRPr lang="en-GB" altLang="en-GB"/>
          </a:p>
        </p:txBody>
      </p:sp>
      <p:pic>
        <p:nvPicPr>
          <p:cNvPr id="5" name="Picture 3" descr="fig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66" y="1124743"/>
            <a:ext cx="6707554" cy="52936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918556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网络营销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20000"/>
              </a:lnSpc>
            </a:pPr>
            <a:r>
              <a:rPr lang="zh-CN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网络营销是企业营销实践与现代信息通讯技术、计算机网络技术相结合的产物，是指企业以电子信息技术为基础、以计算机网络为媒介和手段而进行的各种营销活动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包括网络调研、网络新产品开发、网络促销、网络分销、网络服务等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的总称。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40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6568813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1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汽车与网络有着天然的联姻，这里有三个原因：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第一是汽车商品本身的复杂性和高价值，让消费者在购买中非常谨慎，需要做大量的查阅；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第二是网络媒体的特点，比如说主动阅读、表现方式多样、互动性和超大的信息存载量；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第三是中国目前网络媒体受众的收入水平普遍较高，与汽车消费人群高度重叠。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41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237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汽车网络营销的优势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网络营销有助于商家降低运营成本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网络营销有助于企业提高与受众的互动性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网络营销有助于消费者更好满足自身需求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网络营销有助于企业更好的发挥价格优势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网络营销有助于企业有效提高品牌知名度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网络营销有助于汽车营销模式的不断创新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42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301125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汽车网络营销形式</a:t>
            </a:r>
          </a:p>
          <a:p>
            <a:pPr marL="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自身网络站点建设 </a:t>
            </a:r>
          </a:p>
          <a:p>
            <a:pPr marL="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搜索引擎推广 </a:t>
            </a:r>
          </a:p>
          <a:p>
            <a:pPr marL="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综合门户推广 </a:t>
            </a:r>
          </a:p>
          <a:p>
            <a:pPr marL="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专业汽车站点推广 </a:t>
            </a:r>
          </a:p>
          <a:p>
            <a:pPr marL="0" indent="0"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博客营销和播客营销 </a:t>
            </a:r>
          </a:p>
          <a:p>
            <a:pPr marL="0" indent="0"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此外，汽车网页广告、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Email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营销、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BBS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、视频广告等多种方式被越来越多的车企应用到营销实践中。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43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96715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5</a:t>
            </a:fld>
            <a:endParaRPr lang="en-GB" altLang="en-GB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1812269"/>
              </p:ext>
            </p:extLst>
          </p:nvPr>
        </p:nvGraphicFramePr>
        <p:xfrm>
          <a:off x="717658" y="388409"/>
          <a:ext cx="8097628" cy="1312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312527544"/>
              </p:ext>
            </p:extLst>
          </p:nvPr>
        </p:nvGraphicFramePr>
        <p:xfrm>
          <a:off x="630862" y="2060848"/>
          <a:ext cx="8513138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995299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8664" y="1308101"/>
            <a:ext cx="8235824" cy="5008564"/>
          </a:xfrm>
        </p:spPr>
        <p:txBody>
          <a:bodyPr/>
          <a:lstStyle/>
          <a:p>
            <a:pPr algn="just" eaLnBrk="1" hangingPunct="1"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批发商主要有三种类型：</a:t>
            </a:r>
          </a:p>
          <a:p>
            <a:pPr lvl="1" algn="just" eaLnBrk="1" hangingPunct="1">
              <a:lnSpc>
                <a:spcPct val="120000"/>
              </a:lnSpc>
              <a:buClr>
                <a:srgbClr val="FF0000"/>
              </a:buClr>
              <a:buFont typeface="Monotype Sorts" pitchFamily="2" charset="2"/>
              <a:buChar char="¹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商人批发商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：指独立从事批发业务并对所经营的商品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拥有所有权的批发商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。它是批发商的主要类型。</a:t>
            </a:r>
          </a:p>
          <a:p>
            <a:pPr lvl="1" algn="just" eaLnBrk="1" hangingPunct="1">
              <a:lnSpc>
                <a:spcPct val="120000"/>
              </a:lnSpc>
              <a:buClr>
                <a:srgbClr val="FF0000"/>
              </a:buClr>
              <a:buFont typeface="Monotype Sorts" pitchFamily="2" charset="2"/>
              <a:buChar char="¹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经纪人和代理商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：指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不拥有商品所有权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，通过促成买卖双方达成交易，从中获取佣金的商人。经纪人多见于房地产业、证券交易、保险等业务。</a:t>
            </a:r>
          </a:p>
          <a:p>
            <a:pPr lvl="1" algn="just" eaLnBrk="1" hangingPunct="1">
              <a:lnSpc>
                <a:spcPct val="120000"/>
              </a:lnSpc>
              <a:buClr>
                <a:srgbClr val="FF0000"/>
              </a:buClr>
              <a:buFont typeface="Monotype Sorts" pitchFamily="2" charset="2"/>
              <a:buChar char="¹"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生产者的销售机构和销售办事处 </a:t>
            </a:r>
          </a:p>
          <a:p>
            <a:pPr algn="just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6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3711493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7</a:t>
            </a:fld>
            <a:endParaRPr lang="en-GB" altLang="en-GB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1952799"/>
              </p:ext>
            </p:extLst>
          </p:nvPr>
        </p:nvGraphicFramePr>
        <p:xfrm>
          <a:off x="725451" y="358775"/>
          <a:ext cx="8097630" cy="981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910221474"/>
              </p:ext>
            </p:extLst>
          </p:nvPr>
        </p:nvGraphicFramePr>
        <p:xfrm>
          <a:off x="725451" y="1484784"/>
          <a:ext cx="8415597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581307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直复零售：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利用现代通讯工具，多种广告媒体传递销售信息，</a:t>
            </a: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并且通常需要有消费者作出直接反映的零售方式。</a:t>
            </a:r>
            <a:endParaRPr lang="en-US" altLang="zh-CN" sz="2400" dirty="0">
              <a:solidFill>
                <a:srgbClr val="333333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直接零售：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制造商</a:t>
            </a:r>
            <a:r>
              <a:rPr lang="zh-CN" altLang="en-US" sz="2400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不经过任何中间环节，</a:t>
            </a:r>
            <a:r>
              <a:rPr lang="zh-CN" altLang="en-US" sz="24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只依靠人与人之间的联系</a:t>
            </a:r>
            <a:r>
              <a:rPr lang="zh-CN" altLang="en-US" sz="2400" dirty="0">
                <a:solidFill>
                  <a:srgbClr val="333333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进行产品销售的零售方式。</a:t>
            </a:r>
            <a:endParaRPr lang="en-US" altLang="zh-CN" sz="2400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8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2329407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直复营销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lnSpc>
                <a:spcPct val="12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直复营销（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direct marketing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起源于邮购，是一种不通过营销中间人，而使用消费者直接渠道，包括直接邮寄，目录营销，电视营销，电话营销，网络营销和移动设备营销等，直接与消费者进行接触，送达和交付商品和服务的销售方式，是一种无店铺销售形式。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由于直复营销是从消费者那里直接获取订单，因此它也被称为直接订货营销（</a:t>
            </a:r>
            <a:r>
              <a:rPr lang="en-US" altLang="zh-CN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direct-order marketing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2C21C-02CB-4A21-90F4-85B2AD557670}" type="slidenum">
              <a:rPr lang="en-GB" altLang="en-GB" smtClean="0"/>
              <a:pPr/>
              <a:t>9</a:t>
            </a:fld>
            <a:endParaRPr lang="en-GB" altLang="en-GB"/>
          </a:p>
        </p:txBody>
      </p:sp>
    </p:spTree>
    <p:extLst>
      <p:ext uri="{BB962C8B-B14F-4D97-AF65-F5344CB8AC3E}">
        <p14:creationId xmlns:p14="http://schemas.microsoft.com/office/powerpoint/2010/main" val="1320273375"/>
      </p:ext>
    </p:extLst>
  </p:cSld>
  <p:clrMapOvr>
    <a:masterClrMapping/>
  </p:clrMapOvr>
</p:sld>
</file>

<file path=ppt/theme/theme1.xml><?xml version="1.0" encoding="utf-8"?>
<a:theme xmlns:a="http://schemas.openxmlformats.org/drawingml/2006/main" name="blank">
  <a:themeElements>
    <a:clrScheme name="blank 1">
      <a:dk1>
        <a:srgbClr val="091D5D"/>
      </a:dk1>
      <a:lt1>
        <a:srgbClr val="DDD2B5"/>
      </a:lt1>
      <a:dk2>
        <a:srgbClr val="A13D3A"/>
      </a:dk2>
      <a:lt2>
        <a:srgbClr val="9CD100"/>
      </a:lt2>
      <a:accent1>
        <a:srgbClr val="9773AE"/>
      </a:accent1>
      <a:accent2>
        <a:srgbClr val="DC8240"/>
      </a:accent2>
      <a:accent3>
        <a:srgbClr val="EBE5D7"/>
      </a:accent3>
      <a:accent4>
        <a:srgbClr val="06174E"/>
      </a:accent4>
      <a:accent5>
        <a:srgbClr val="C9BCD3"/>
      </a:accent5>
      <a:accent6>
        <a:srgbClr val="C77539"/>
      </a:accent6>
      <a:hlink>
        <a:srgbClr val="577D3D"/>
      </a:hlink>
      <a:folHlink>
        <a:srgbClr val="549CB5"/>
      </a:folHlink>
    </a:clrScheme>
    <a:fontScheme name="SYSWIN-严谨">
      <a:majorFont>
        <a:latin typeface="Times New Roman"/>
        <a:ea typeface="华文中宋"/>
        <a:cs typeface=""/>
      </a:majorFont>
      <a:minorFont>
        <a:latin typeface="Times New Roman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/>
          </a:outerShdw>
        </a:effectLst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>
          <a:outerShdw dist="17961" dir="2700000" algn="ctr" rotWithShape="0">
            <a:srgbClr val="808080"/>
          </a:outerShdw>
        </a:effectLst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blank 1">
        <a:dk1>
          <a:srgbClr val="091D5D"/>
        </a:dk1>
        <a:lt1>
          <a:srgbClr val="DDD2B5"/>
        </a:lt1>
        <a:dk2>
          <a:srgbClr val="A13D3A"/>
        </a:dk2>
        <a:lt2>
          <a:srgbClr val="9CD100"/>
        </a:lt2>
        <a:accent1>
          <a:srgbClr val="9773AE"/>
        </a:accent1>
        <a:accent2>
          <a:srgbClr val="DC8240"/>
        </a:accent2>
        <a:accent3>
          <a:srgbClr val="EBE5D7"/>
        </a:accent3>
        <a:accent4>
          <a:srgbClr val="06174E"/>
        </a:accent4>
        <a:accent5>
          <a:srgbClr val="C9BCD3"/>
        </a:accent5>
        <a:accent6>
          <a:srgbClr val="C77539"/>
        </a:accent6>
        <a:hlink>
          <a:srgbClr val="577D3D"/>
        </a:hlink>
        <a:folHlink>
          <a:srgbClr val="549CB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</TotalTime>
  <Words>3463</Words>
  <Application>Microsoft Office PowerPoint</Application>
  <PresentationFormat>全屏显示(4:3)</PresentationFormat>
  <Paragraphs>328</Paragraphs>
  <Slides>43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63" baseType="lpstr">
      <vt:lpstr>Monotype Sorts</vt:lpstr>
      <vt:lpstr>方正大标宋简体</vt:lpstr>
      <vt:lpstr>方正大黑简体</vt:lpstr>
      <vt:lpstr>黑体</vt:lpstr>
      <vt:lpstr>华文细黑</vt:lpstr>
      <vt:lpstr>楷体_GB2312</vt:lpstr>
      <vt:lpstr>微软雅黑</vt:lpstr>
      <vt:lpstr>微软雅黑</vt:lpstr>
      <vt:lpstr>Arial</vt:lpstr>
      <vt:lpstr>Baskerville Old Face</vt:lpstr>
      <vt:lpstr>Bauhaus 93</vt:lpstr>
      <vt:lpstr>Bell MT</vt:lpstr>
      <vt:lpstr>Bodoni MT Black</vt:lpstr>
      <vt:lpstr>Calibri</vt:lpstr>
      <vt:lpstr>Comic Sans MS</vt:lpstr>
      <vt:lpstr>Impact</vt:lpstr>
      <vt:lpstr>Times New Roman</vt:lpstr>
      <vt:lpstr>Verdana</vt:lpstr>
      <vt:lpstr>Wingdings</vt:lpstr>
      <vt:lpstr>blank</vt:lpstr>
      <vt:lpstr>9.1  分销渠道理论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直复营销</vt:lpstr>
      <vt:lpstr>直复营销的特点： </vt:lpstr>
      <vt:lpstr>9.2  汽车分销渠道的设计、组织与管理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9.3  汽车销售方式</vt:lpstr>
      <vt:lpstr>PowerPoint 演示文稿</vt:lpstr>
      <vt:lpstr>PowerPoint 演示文稿</vt:lpstr>
      <vt:lpstr>PowerPoint 演示文稿</vt:lpstr>
      <vt:lpstr>PowerPoint 演示文稿</vt:lpstr>
      <vt:lpstr>网络营销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lilei</dc:creator>
  <cp:lastModifiedBy>li lei</cp:lastModifiedBy>
  <cp:revision>246</cp:revision>
  <dcterms:created xsi:type="dcterms:W3CDTF">2018-03-08T02:05:52Z</dcterms:created>
  <dcterms:modified xsi:type="dcterms:W3CDTF">2022-04-13T01:55:36Z</dcterms:modified>
</cp:coreProperties>
</file>